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416" r:id="rId3"/>
    <p:sldId id="417" r:id="rId4"/>
    <p:sldId id="421" r:id="rId5"/>
    <p:sldId id="260" r:id="rId6"/>
    <p:sldId id="261" r:id="rId7"/>
    <p:sldId id="415" r:id="rId8"/>
    <p:sldId id="399" r:id="rId9"/>
    <p:sldId id="400" r:id="rId10"/>
    <p:sldId id="418" r:id="rId11"/>
    <p:sldId id="383" r:id="rId12"/>
    <p:sldId id="373" r:id="rId13"/>
    <p:sldId id="422" r:id="rId14"/>
    <p:sldId id="371" r:id="rId15"/>
    <p:sldId id="397" r:id="rId16"/>
    <p:sldId id="426" r:id="rId17"/>
    <p:sldId id="425" r:id="rId18"/>
    <p:sldId id="424" r:id="rId19"/>
    <p:sldId id="270" r:id="rId20"/>
    <p:sldId id="257" r:id="rId21"/>
    <p:sldId id="338" r:id="rId22"/>
    <p:sldId id="419" r:id="rId23"/>
    <p:sldId id="389" r:id="rId24"/>
    <p:sldId id="390" r:id="rId25"/>
    <p:sldId id="420" r:id="rId26"/>
    <p:sldId id="423" r:id="rId27"/>
  </p:sldIdLst>
  <p:sldSz cx="12169775" cy="7561263"/>
  <p:notesSz cx="6858000" cy="9144000"/>
  <p:custDataLst>
    <p:tags r:id="rId29"/>
  </p:custDataLst>
  <p:defaultTextStyle>
    <a:defPPr>
      <a:defRPr lang="ru-RU"/>
    </a:defPPr>
    <a:lvl1pPr marL="0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3728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27455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91183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54910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18638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82366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46093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509821" algn="l" defTabSz="112745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Помірний стиль 4 –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Помірний стиль 4 –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60" autoAdjust="0"/>
    <p:restoredTop sz="95332" autoAdjust="0"/>
  </p:normalViewPr>
  <p:slideViewPr>
    <p:cSldViewPr>
      <p:cViewPr varScale="1">
        <p:scale>
          <a:sx n="80" d="100"/>
          <a:sy n="80" d="100"/>
        </p:scale>
        <p:origin x="624" y="67"/>
      </p:cViewPr>
      <p:guideLst>
        <p:guide orient="horz" pos="2382"/>
        <p:guide pos="3833"/>
      </p:guideLst>
    </p:cSldViewPr>
  </p:slideViewPr>
  <p:outlineViewPr>
    <p:cViewPr>
      <p:scale>
        <a:sx n="33" d="100"/>
        <a:sy n="33" d="100"/>
      </p:scale>
      <p:origin x="0" y="1729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368655605005083E-2"/>
          <c:y val="0"/>
          <c:w val="0.8203527890840408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44DF-4131-9D95-2817BBC8B31E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4DF-4131-9D95-2817BBC8B31E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44DF-4131-9D95-2817BBC8B31E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44DF-4131-9D95-2817BBC8B31E}"/>
              </c:ext>
            </c:extLst>
          </c:dPt>
          <c:cat>
            <c:strRef>
              <c:f>Лист1!$A$2:$A$5</c:f>
              <c:strCache>
                <c:ptCount val="4"/>
                <c:pt idx="0">
                  <c:v>1 клас</c:v>
                </c:pt>
                <c:pt idx="1">
                  <c:v>2 клас</c:v>
                </c:pt>
                <c:pt idx="2">
                  <c:v>3 клас</c:v>
                </c:pt>
                <c:pt idx="3">
                  <c:v>4 клас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DF-4131-9D95-2817BBC8B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5066024238884754"/>
          <c:y val="0.67149850594443383"/>
          <c:w val="0.24043681599714975"/>
          <c:h val="0.3285014940555663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346929932671323E-2"/>
          <c:y val="0"/>
          <c:w val="0.8203527890840408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4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00B6-4FE6-8489-406D9499F3B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00B6-4FE6-8489-406D9499F3BD}"/>
              </c:ext>
            </c:extLst>
          </c:dPt>
          <c:dPt>
            <c:idx val="2"/>
            <c:bubble3D val="0"/>
            <c:explosion val="4"/>
            <c:extLst>
              <c:ext xmlns:c16="http://schemas.microsoft.com/office/drawing/2014/chart" uri="{C3380CC4-5D6E-409C-BE32-E72D297353CC}">
                <c16:uniqueId val="{00000004-00B6-4FE6-8489-406D9499F3BD}"/>
              </c:ext>
            </c:extLst>
          </c:dPt>
          <c:dPt>
            <c:idx val="3"/>
            <c:bubble3D val="0"/>
            <c:explosion val="6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6-00B6-4FE6-8489-406D9499F3BD}"/>
              </c:ext>
            </c:extLst>
          </c:dPt>
          <c:dPt>
            <c:idx val="4"/>
            <c:bubble3D val="0"/>
            <c:explosion val="5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8-00B6-4FE6-8489-406D9499F3BD}"/>
              </c:ext>
            </c:extLst>
          </c:dPt>
          <c:cat>
            <c:strRef>
              <c:f>Лист1!$A$2:$A$6</c:f>
              <c:strCache>
                <c:ptCount val="5"/>
                <c:pt idx="0">
                  <c:v>5 клас</c:v>
                </c:pt>
                <c:pt idx="1">
                  <c:v>6 клас</c:v>
                </c:pt>
                <c:pt idx="2">
                  <c:v>7 клас</c:v>
                </c:pt>
                <c:pt idx="3">
                  <c:v>8 клас</c:v>
                </c:pt>
                <c:pt idx="4">
                  <c:v>9 клас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0B6-4FE6-8489-406D9499F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482927822834566"/>
          <c:y val="0.25565690557639764"/>
          <c:w val="0.24043681599714975"/>
          <c:h val="0.48090689486656657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07609485885579E-4"/>
          <c:y val="0"/>
          <c:w val="0.82233163176801005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7071-4F87-AE41-FC06899416AD}"/>
              </c:ext>
            </c:extLst>
          </c:dPt>
          <c:dPt>
            <c:idx val="1"/>
            <c:bubble3D val="0"/>
            <c:explosion val="11"/>
            <c:spPr>
              <a:solidFill>
                <a:srgbClr val="A5C249"/>
              </a:solidFill>
            </c:spPr>
            <c:extLst>
              <c:ext xmlns:c16="http://schemas.microsoft.com/office/drawing/2014/chart" uri="{C3380CC4-5D6E-409C-BE32-E72D297353CC}">
                <c16:uniqueId val="{00000001-7071-4F87-AE41-FC06899416AD}"/>
              </c:ext>
            </c:extLst>
          </c:dPt>
          <c:dPt>
            <c:idx val="2"/>
            <c:bubble3D val="0"/>
            <c:explosion val="24"/>
            <c:extLst>
              <c:ext xmlns:c16="http://schemas.microsoft.com/office/drawing/2014/chart" uri="{C3380CC4-5D6E-409C-BE32-E72D297353CC}">
                <c16:uniqueId val="{00000002-7071-4F87-AE41-FC06899416AD}"/>
              </c:ext>
            </c:extLst>
          </c:dPt>
          <c:dPt>
            <c:idx val="3"/>
            <c:bubble3D val="0"/>
            <c:explosion val="1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7071-4F87-AE41-FC06899416AD}"/>
              </c:ext>
            </c:extLst>
          </c:dPt>
          <c:dPt>
            <c:idx val="4"/>
            <c:bubble3D val="0"/>
            <c:explosion val="12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4-7071-4F87-AE41-FC06899416AD}"/>
              </c:ext>
            </c:extLst>
          </c:dPt>
          <c:cat>
            <c:strRef>
              <c:f>Лист1!$A$2:$A$6</c:f>
              <c:strCache>
                <c:ptCount val="5"/>
                <c:pt idx="0">
                  <c:v>5 клас</c:v>
                </c:pt>
                <c:pt idx="1">
                  <c:v>6 клас</c:v>
                </c:pt>
                <c:pt idx="2">
                  <c:v>7 клас</c:v>
                </c:pt>
                <c:pt idx="3">
                  <c:v>8 клас</c:v>
                </c:pt>
                <c:pt idx="4">
                  <c:v>9 клас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71-4F87-AE41-FC0689941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3326415462034278"/>
          <c:y val="0.24405678280644574"/>
          <c:w val="0.25517072177165512"/>
          <c:h val="0.3996052592795814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0.51754</cdr:x>
      <cdr:y>0.12376</cdr:y>
    </cdr:from>
    <cdr:to>
      <cdr:x>0.72746</cdr:x>
      <cdr:y>0.3536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00396" y="500066"/>
          <a:ext cx="1216986" cy="9287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1 клас</a:t>
          </a:r>
        </a:p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0.64077</cdr:x>
      <cdr:y>0.35359</cdr:y>
    </cdr:from>
    <cdr:to>
      <cdr:x>0.81466</cdr:x>
      <cdr:y>0.58343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14776" y="1428760"/>
          <a:ext cx="1008107" cy="9287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2 клас</a:t>
          </a:r>
        </a:p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(2)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0.382</cdr:x>
      <cdr:y>0.51271</cdr:y>
    </cdr:from>
    <cdr:to>
      <cdr:x>0.53973</cdr:x>
      <cdr:y>0.75853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14578" y="2071702"/>
          <a:ext cx="914421" cy="993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3 клас</a:t>
          </a:r>
        </a:p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(3)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0.19873</cdr:x>
      <cdr:y>0.19603</cdr:y>
    </cdr:from>
    <cdr:to>
      <cdr:x>0.37262</cdr:x>
      <cdr:y>0.42643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52114" y="792094"/>
          <a:ext cx="1008106" cy="9309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4 клас</a:t>
          </a:r>
        </a:p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(8)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0.45674</cdr:x>
      <cdr:y>0.18032</cdr:y>
    </cdr:from>
    <cdr:to>
      <cdr:x>0.66666</cdr:x>
      <cdr:y>0.30507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47892" y="728597"/>
          <a:ext cx="1216986" cy="50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5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0.55532</cdr:x>
      <cdr:y>0.32175</cdr:y>
    </cdr:from>
    <cdr:to>
      <cdr:x>0.76524</cdr:x>
      <cdr:y>0.4465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219396" y="1300101"/>
          <a:ext cx="1216986" cy="50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6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0.39513</cdr:x>
      <cdr:y>0.53391</cdr:y>
    </cdr:from>
    <cdr:to>
      <cdr:x>0.60505</cdr:x>
      <cdr:y>0.65866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90702" y="2157357"/>
          <a:ext cx="1216986" cy="50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7 клас (8)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0.07474</cdr:x>
      <cdr:y>0.46319</cdr:y>
    </cdr:from>
    <cdr:to>
      <cdr:x>0.28466</cdr:x>
      <cdr:y>0.58794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3314" y="1871605"/>
          <a:ext cx="1216986" cy="50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8 клас(5)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0.14868</cdr:x>
      <cdr:y>0.23335</cdr:y>
    </cdr:from>
    <cdr:to>
      <cdr:x>0.28407</cdr:x>
      <cdr:y>0.34028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61942" y="942911"/>
          <a:ext cx="784907" cy="432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9 клас (9)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0.43936</cdr:x>
      <cdr:y>0.16682</cdr:y>
    </cdr:from>
    <cdr:to>
      <cdr:x>0.64753</cdr:x>
      <cdr:y>0.29639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8460" y="648964"/>
          <a:ext cx="1216986" cy="504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5 клас (8)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0.52129</cdr:x>
      <cdr:y>0.40598</cdr:y>
    </cdr:from>
    <cdr:to>
      <cdr:x>0.72946</cdr:x>
      <cdr:y>0.53556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047436" y="1579368"/>
          <a:ext cx="1216957" cy="504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6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0.32577</cdr:x>
      <cdr:y>0.57126</cdr:y>
    </cdr:from>
    <cdr:to>
      <cdr:x>0.53395</cdr:x>
      <cdr:y>0.70084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904428" y="2222310"/>
          <a:ext cx="1217014" cy="504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7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0.11803</cdr:x>
      <cdr:y>0.42435</cdr:y>
    </cdr:from>
    <cdr:to>
      <cdr:x>0.32621</cdr:x>
      <cdr:y>0.55392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89982" y="1650806"/>
          <a:ext cx="1217015" cy="504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8 клас (8)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0.16691</cdr:x>
      <cdr:y>0.20399</cdr:y>
    </cdr:from>
    <cdr:to>
      <cdr:x>0.30943</cdr:x>
      <cdr:y>0.32949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975734" y="793550"/>
          <a:ext cx="833168" cy="4882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dirty="0" smtClean="0">
              <a:latin typeface="Times New Roman" pitchFamily="18" charset="0"/>
              <a:cs typeface="Times New Roman" pitchFamily="18" charset="0"/>
            </a:rPr>
            <a:t>9 клас (5)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0.55021</cdr:x>
      <cdr:y>0.2482</cdr:y>
    </cdr:from>
    <cdr:to>
      <cdr:x>0.70663</cdr:x>
      <cdr:y>0.48325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16532" y="9655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uk-UA" sz="2400" b="1" dirty="0"/>
        </a:p>
      </cdr:txBody>
    </cdr:sp>
  </cdr:relSizeAnchor>
  <cdr:relSizeAnchor xmlns:cdr="http://schemas.openxmlformats.org/drawingml/2006/chartDrawing">
    <cdr:from>
      <cdr:x>0.52558</cdr:x>
      <cdr:y>0.48094</cdr:y>
    </cdr:from>
    <cdr:to>
      <cdr:x>0.68199</cdr:x>
      <cdr:y>0.716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072516" y="18709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uk-UA" sz="2400" b="1" dirty="0"/>
        </a:p>
      </cdr:txBody>
    </cdr:sp>
  </cdr:relSizeAnchor>
  <cdr:relSizeAnchor xmlns:cdr="http://schemas.openxmlformats.org/drawingml/2006/chartDrawing">
    <cdr:from>
      <cdr:x>0.25342</cdr:x>
      <cdr:y>0.56343</cdr:y>
    </cdr:from>
    <cdr:to>
      <cdr:x>0.40984</cdr:x>
      <cdr:y>0.79848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481490" y="219187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uk-UA" sz="2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B26D2-5ACD-40C3-A562-9EBEB8844A20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9925" y="685800"/>
            <a:ext cx="55181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A7497-3DC2-4B2B-82BB-B114D9EDF1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021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3728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27455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91183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54910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18638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82366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46093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09821" algn="l" defTabSz="112745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06598" y="396804"/>
            <a:ext cx="9857518" cy="1623151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06598" y="2039781"/>
            <a:ext cx="9857518" cy="1932323"/>
          </a:xfrm>
        </p:spPr>
        <p:txBody>
          <a:bodyPr tIns="0"/>
          <a:lstStyle>
            <a:lvl1pPr marL="33824" indent="0" algn="l">
              <a:buNone/>
              <a:defRPr sz="32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563728" indent="0" algn="ctr">
              <a:buNone/>
            </a:lvl2pPr>
            <a:lvl3pPr marL="1127455" indent="0" algn="ctr">
              <a:buNone/>
            </a:lvl3pPr>
            <a:lvl4pPr marL="1691183" indent="0" algn="ctr">
              <a:buNone/>
            </a:lvl4pPr>
            <a:lvl5pPr marL="2254910" indent="0" algn="ctr">
              <a:buNone/>
            </a:lvl5pPr>
            <a:lvl6pPr marL="2818638" indent="0" algn="ctr">
              <a:buNone/>
            </a:lvl6pPr>
            <a:lvl7pPr marL="3382366" indent="0" algn="ctr">
              <a:buNone/>
            </a:lvl7pPr>
            <a:lvl8pPr marL="3946093" indent="0" algn="ctr">
              <a:buNone/>
            </a:lvl8pPr>
            <a:lvl9pPr marL="4509821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26338" y="1558782"/>
            <a:ext cx="279905" cy="231879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0089" y="1482942"/>
            <a:ext cx="85188" cy="7057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38305" y="-60"/>
            <a:ext cx="9127331" cy="7561323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1589" y="2866979"/>
            <a:ext cx="8518843" cy="2520421"/>
          </a:xfrm>
        </p:spPr>
        <p:txBody>
          <a:bodyPr anchor="t"/>
          <a:lstStyle>
            <a:lvl1pPr algn="l">
              <a:lnSpc>
                <a:spcPts val="5549"/>
              </a:lnSpc>
              <a:buNone/>
              <a:defRPr sz="49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1589" y="1176197"/>
            <a:ext cx="8518843" cy="1664527"/>
          </a:xfrm>
        </p:spPr>
        <p:txBody>
          <a:bodyPr anchor="b"/>
          <a:lstStyle>
            <a:lvl1pPr marL="22549" indent="0">
              <a:lnSpc>
                <a:spcPts val="2836"/>
              </a:lnSpc>
              <a:spcBef>
                <a:spcPts val="0"/>
              </a:spcBef>
              <a:buNone/>
              <a:defRPr sz="2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2444" y="0"/>
            <a:ext cx="101415" cy="7561323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1148" y="3103289"/>
            <a:ext cx="279905" cy="231879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04899" y="3027449"/>
            <a:ext cx="85188" cy="7057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54" y="302450"/>
            <a:ext cx="9979216" cy="1260211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0655" y="1680281"/>
            <a:ext cx="4867910" cy="5141659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21960" y="1680281"/>
            <a:ext cx="4867910" cy="5141659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5689509"/>
            <a:ext cx="10952798" cy="1260211"/>
          </a:xfrm>
        </p:spPr>
        <p:txBody>
          <a:bodyPr anchor="ctr"/>
          <a:lstStyle>
            <a:lvl1pPr algn="ctr">
              <a:defRPr sz="5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361942"/>
            <a:ext cx="5354701" cy="705718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8922" indent="0" algn="l">
              <a:lnSpc>
                <a:spcPct val="100000"/>
              </a:lnSpc>
              <a:spcBef>
                <a:spcPts val="123"/>
              </a:spcBef>
              <a:buNone/>
              <a:defRPr sz="2300" b="0">
                <a:solidFill>
                  <a:schemeClr val="tx1"/>
                </a:solidFill>
              </a:defRPr>
            </a:lvl1pPr>
            <a:lvl2pPr>
              <a:buNone/>
              <a:defRPr sz="2500" b="1"/>
            </a:lvl2pPr>
            <a:lvl3pPr>
              <a:buNone/>
              <a:defRPr sz="2200" b="1"/>
            </a:lvl3pPr>
            <a:lvl4pPr>
              <a:buNone/>
              <a:defRPr sz="2000" b="1"/>
            </a:lvl4pPr>
            <a:lvl5pPr>
              <a:buNone/>
              <a:defRPr sz="20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6585" y="361942"/>
            <a:ext cx="5354701" cy="705718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8922" indent="0" algn="l">
              <a:lnSpc>
                <a:spcPct val="100000"/>
              </a:lnSpc>
              <a:spcBef>
                <a:spcPts val="123"/>
              </a:spcBef>
              <a:buNone/>
              <a:defRPr sz="2300" b="0">
                <a:solidFill>
                  <a:schemeClr val="tx1"/>
                </a:solidFill>
              </a:defRPr>
            </a:lvl1pPr>
            <a:lvl2pPr>
              <a:buNone/>
              <a:defRPr sz="2500" b="1"/>
            </a:lvl2pPr>
            <a:lvl3pPr>
              <a:buNone/>
              <a:defRPr sz="2200" b="1"/>
            </a:lvl3pPr>
            <a:lvl4pPr>
              <a:buNone/>
              <a:defRPr sz="2000" b="1"/>
            </a:lvl4pPr>
            <a:lvl5pPr>
              <a:buNone/>
              <a:defRPr sz="20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8489" y="1068738"/>
            <a:ext cx="5354701" cy="4536758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84806" indent="-338237">
              <a:lnSpc>
                <a:spcPct val="100000"/>
              </a:lnSpc>
              <a:spcBef>
                <a:spcPts val="863"/>
              </a:spcBef>
              <a:defRPr sz="3000"/>
            </a:lvl1pPr>
            <a:lvl2pPr>
              <a:lnSpc>
                <a:spcPct val="100000"/>
              </a:lnSpc>
              <a:spcBef>
                <a:spcPts val="863"/>
              </a:spcBef>
              <a:defRPr sz="2500"/>
            </a:lvl2pPr>
            <a:lvl3pPr>
              <a:lnSpc>
                <a:spcPct val="100000"/>
              </a:lnSpc>
              <a:spcBef>
                <a:spcPts val="863"/>
              </a:spcBef>
              <a:defRPr sz="2200"/>
            </a:lvl3pPr>
            <a:lvl4pPr>
              <a:lnSpc>
                <a:spcPct val="100000"/>
              </a:lnSpc>
              <a:spcBef>
                <a:spcPts val="863"/>
              </a:spcBef>
              <a:defRPr sz="2000"/>
            </a:lvl4pPr>
            <a:lvl5pPr>
              <a:lnSpc>
                <a:spcPct val="100000"/>
              </a:lnSpc>
              <a:spcBef>
                <a:spcPts val="863"/>
              </a:spcBef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06585" y="1068738"/>
            <a:ext cx="5354701" cy="4536758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84806" indent="-338237">
              <a:lnSpc>
                <a:spcPct val="100000"/>
              </a:lnSpc>
              <a:spcBef>
                <a:spcPts val="863"/>
              </a:spcBef>
              <a:defRPr sz="3000"/>
            </a:lvl1pPr>
            <a:lvl2pPr>
              <a:lnSpc>
                <a:spcPct val="100000"/>
              </a:lnSpc>
              <a:spcBef>
                <a:spcPts val="863"/>
              </a:spcBef>
              <a:defRPr sz="2500"/>
            </a:lvl2pPr>
            <a:lvl3pPr>
              <a:lnSpc>
                <a:spcPct val="100000"/>
              </a:lnSpc>
              <a:spcBef>
                <a:spcPts val="863"/>
              </a:spcBef>
              <a:defRPr sz="2200"/>
            </a:lvl3pPr>
            <a:lvl4pPr>
              <a:lnSpc>
                <a:spcPct val="100000"/>
              </a:lnSpc>
              <a:spcBef>
                <a:spcPts val="863"/>
              </a:spcBef>
              <a:defRPr sz="2000"/>
            </a:lvl4pPr>
            <a:lvl5pPr>
              <a:lnSpc>
                <a:spcPct val="100000"/>
              </a:lnSpc>
              <a:spcBef>
                <a:spcPts val="863"/>
              </a:spcBef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54" y="302450"/>
            <a:ext cx="9979216" cy="1260211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0845" y="0"/>
            <a:ext cx="10818930" cy="7561263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0845" y="-60"/>
            <a:ext cx="97358" cy="7561323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239008"/>
            <a:ext cx="5070740" cy="1281214"/>
          </a:xfrm>
          <a:ln>
            <a:noFill/>
          </a:ln>
        </p:spPr>
        <p:txBody>
          <a:bodyPr anchor="b"/>
          <a:lstStyle>
            <a:lvl1pPr algn="l">
              <a:lnSpc>
                <a:spcPts val="2466"/>
              </a:lnSpc>
              <a:buNone/>
              <a:defRPr sz="27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8489" y="1551243"/>
            <a:ext cx="5070740" cy="770129"/>
          </a:xfrm>
        </p:spPr>
        <p:txBody>
          <a:bodyPr/>
          <a:lstStyle>
            <a:lvl1pPr marL="56373" indent="0">
              <a:lnSpc>
                <a:spcPct val="100000"/>
              </a:lnSpc>
              <a:spcBef>
                <a:spcPts val="0"/>
              </a:spcBef>
              <a:buNone/>
              <a:defRPr sz="1700"/>
            </a:lvl1pPr>
            <a:lvl2pPr>
              <a:buNone/>
              <a:defRPr sz="15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8489" y="2352393"/>
            <a:ext cx="10851383" cy="4401986"/>
          </a:xfrm>
        </p:spPr>
        <p:txBody>
          <a:bodyPr/>
          <a:lstStyle>
            <a:lvl1pPr>
              <a:defRPr sz="39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4886" y="1176196"/>
            <a:ext cx="3650933" cy="2184365"/>
          </a:xfrm>
        </p:spPr>
        <p:txBody>
          <a:bodyPr anchor="b">
            <a:noAutofit/>
          </a:bodyPr>
          <a:lstStyle>
            <a:lvl1pPr algn="l">
              <a:buNone/>
              <a:defRPr sz="26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14148" y="1176196"/>
            <a:ext cx="6084888" cy="5040842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12746" tIns="338237" rIns="112746" bIns="56373" rtlCol="0" anchor="t">
            <a:normAutofit/>
          </a:bodyPr>
          <a:lstStyle/>
          <a:p>
            <a:pPr marL="0" indent="-349511" algn="l" rtl="0" eaLnBrk="1" latinLnBrk="0" hangingPunct="1">
              <a:lnSpc>
                <a:spcPts val="3699"/>
              </a:lnSpc>
              <a:spcBef>
                <a:spcPts val="74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9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5563" y="1260215"/>
            <a:ext cx="5882058" cy="3874933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112746" tIns="338237" anchor="t"/>
          <a:lstStyle>
            <a:lvl1pPr marL="0" indent="0" algn="l" eaLnBrk="1" latinLnBrk="0" hangingPunct="1">
              <a:buNone/>
              <a:defRPr sz="39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002" y="1052205"/>
            <a:ext cx="912733" cy="22526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59394" y="1032850"/>
            <a:ext cx="864054" cy="22526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5563" y="5292884"/>
            <a:ext cx="5882058" cy="840140"/>
          </a:xfrm>
        </p:spPr>
        <p:txBody>
          <a:bodyPr anchor="ctr"/>
          <a:lstStyle>
            <a:lvl1pPr marL="0" indent="0" algn="l">
              <a:lnSpc>
                <a:spcPts val="1973"/>
              </a:lnSpc>
              <a:spcBef>
                <a:spcPts val="0"/>
              </a:spcBef>
              <a:buNone/>
              <a:defRPr sz="1700">
                <a:solidFill>
                  <a:srgbClr val="777777"/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7331" y="302803"/>
            <a:ext cx="2433955" cy="6451578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1222" y="302804"/>
            <a:ext cx="7403280" cy="6451578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5919" y="-899591"/>
            <a:ext cx="2181199" cy="180694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4678" y="23266"/>
            <a:ext cx="2265451" cy="1876745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397" y="1163271"/>
            <a:ext cx="1498220" cy="121569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48036" y="-60"/>
            <a:ext cx="10821740" cy="7561323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0654" y="302801"/>
            <a:ext cx="9979216" cy="1260211"/>
          </a:xfrm>
          <a:prstGeom prst="rect">
            <a:avLst/>
          </a:prstGeom>
        </p:spPr>
        <p:txBody>
          <a:bodyPr lIns="112746" tIns="56373" rIns="112746" bIns="56373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0654" y="1596267"/>
            <a:ext cx="9979216" cy="5292884"/>
          </a:xfrm>
          <a:prstGeom prst="rect">
            <a:avLst/>
          </a:prstGeom>
        </p:spPr>
        <p:txBody>
          <a:bodyPr lIns="112746" tIns="56373" rIns="112746" bIns="56373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66495" y="6952161"/>
            <a:ext cx="2839614" cy="525088"/>
          </a:xfrm>
          <a:prstGeom prst="rect">
            <a:avLst/>
          </a:prstGeom>
        </p:spPr>
        <p:txBody>
          <a:bodyPr lIns="112746" tIns="56373" rIns="112746" bIns="56373" anchor="b"/>
          <a:lstStyle>
            <a:lvl1pPr algn="r" eaLnBrk="1" latinLnBrk="0" hangingPunct="1">
              <a:defRPr kumimoji="0" sz="15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3FC6AA8-DFB6-488F-824C-C8B3C869B9DD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06109" y="6952161"/>
            <a:ext cx="3853762" cy="525088"/>
          </a:xfrm>
          <a:prstGeom prst="rect">
            <a:avLst/>
          </a:prstGeom>
        </p:spPr>
        <p:txBody>
          <a:bodyPr lIns="112746" tIns="56373" rIns="112746" bIns="56373" anchor="b"/>
          <a:lstStyle>
            <a:lvl1pPr eaLnBrk="1" latinLnBrk="0" hangingPunct="1">
              <a:defRPr kumimoji="0" sz="15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63928" y="6952161"/>
            <a:ext cx="608489" cy="525088"/>
          </a:xfrm>
          <a:prstGeom prst="rect">
            <a:avLst/>
          </a:prstGeom>
        </p:spPr>
        <p:txBody>
          <a:bodyPr lIns="112746" tIns="56373" rIns="112746" bIns="56373" anchor="b"/>
          <a:lstStyle>
            <a:lvl1pPr algn="ctr" eaLnBrk="1" latinLnBrk="0" hangingPunct="1">
              <a:defRPr kumimoji="0" sz="15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A84095F-C63B-4ECD-81BF-1B6324FFCD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0845" y="-60"/>
            <a:ext cx="97358" cy="7561323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2746" tIns="56373" rIns="112746" bIns="56373"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50982" indent="-349511" algn="l" rtl="0" eaLnBrk="1" latinLnBrk="0" hangingPunct="1">
        <a:lnSpc>
          <a:spcPct val="100000"/>
        </a:lnSpc>
        <a:spcBef>
          <a:spcPts val="740"/>
        </a:spcBef>
        <a:buClr>
          <a:schemeClr val="accent1"/>
        </a:buClr>
        <a:buSzPct val="80000"/>
        <a:buFont typeface="Wingdings 2"/>
        <a:buChar char=""/>
        <a:defRPr kumimoji="0"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789219" indent="-293138" algn="l" rtl="0" eaLnBrk="1" latinLnBrk="0" hangingPunct="1">
        <a:lnSpc>
          <a:spcPct val="100000"/>
        </a:lnSpc>
        <a:spcBef>
          <a:spcPts val="678"/>
        </a:spcBef>
        <a:buClr>
          <a:schemeClr val="accent1"/>
        </a:buClr>
        <a:buFont typeface="Verdana"/>
        <a:buChar char="◦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093632" indent="-281864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946" indent="-21421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986" indent="-225491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1860301" indent="-225491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119616" indent="-225491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2367656" indent="-225491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2626971" indent="-225491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6372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27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911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2549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8186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3823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9460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5098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2311" y="1081298"/>
            <a:ext cx="7283509" cy="103209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uk-UA" altLang="uk-UA" sz="6700" b="1" dirty="0">
                <a:solidFill>
                  <a:schemeClr val="accent1">
                    <a:lumMod val="50000"/>
                  </a:schemeClr>
                </a:solidFill>
              </a:rPr>
              <a:t>ЗВІТ ДИРЕКТОРА</a:t>
            </a:r>
            <a:endParaRPr lang="en-US" altLang="en-US" sz="67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4257" y="2137557"/>
            <a:ext cx="8518843" cy="2714644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uk-UA" altLang="uk-UA" sz="47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Кривецького</a:t>
            </a:r>
            <a:r>
              <a:rPr lang="uk-UA" altLang="uk-UA" sz="4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закладу </a:t>
            </a:r>
            <a:r>
              <a:rPr lang="uk-UA" altLang="uk-UA" sz="47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загальної середньої освіти </a:t>
            </a:r>
            <a:r>
              <a:rPr lang="uk-UA" altLang="uk-UA" sz="4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І-ІІ ступенів</a:t>
            </a:r>
          </a:p>
          <a:p>
            <a:pPr>
              <a:lnSpc>
                <a:spcPct val="90000"/>
              </a:lnSpc>
            </a:pPr>
            <a:endParaRPr lang="uk-UA" altLang="uk-UA" sz="47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uk-UA" altLang="uk-UA" sz="47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Гаркавлюк</a:t>
            </a:r>
            <a:r>
              <a:rPr lang="uk-UA" altLang="uk-UA" sz="47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Валентини Євстахіївни</a:t>
            </a:r>
            <a:endParaRPr lang="en-US" altLang="uk-UA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86761" y="4892122"/>
            <a:ext cx="9273834" cy="1452675"/>
          </a:xfrm>
          <a:prstGeom prst="rect">
            <a:avLst/>
          </a:prstGeom>
        </p:spPr>
        <p:txBody>
          <a:bodyPr wrap="square" lIns="112746" tIns="56373" rIns="112746" bIns="56373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100000"/>
              <a:defRPr/>
            </a:pPr>
            <a:r>
              <a:rPr lang="uk-UA" altLang="uk-UA" sz="3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ПЕРЕД ПЕДАГОГІЧНИМ КОЛЕКТИВОМ ТА БАТЬКІВСЬКОЮ ГРОМАДСЬКІСТЮ </a:t>
            </a:r>
            <a:endParaRPr lang="en-US" altLang="en-US" sz="30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SzPct val="100000"/>
              <a:defRPr/>
            </a:pPr>
            <a:r>
              <a:rPr lang="uk-UA" altLang="uk-UA" sz="3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за 20</a:t>
            </a:r>
            <a:r>
              <a:rPr lang="en-US" altLang="uk-UA" sz="3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</a:t>
            </a:r>
            <a:r>
              <a:rPr lang="ru-RU" altLang="uk-UA" sz="3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</a:t>
            </a:r>
            <a:r>
              <a:rPr lang="uk-UA" altLang="uk-UA" sz="3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-2023 </a:t>
            </a:r>
            <a:r>
              <a:rPr lang="uk-UA" altLang="uk-UA" sz="3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н. р.</a:t>
            </a:r>
            <a:endParaRPr lang="es-ES" altLang="uk-UA" sz="67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85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Нормативно-правові документами, які регламентують роботу навчального закладу: </a:t>
            </a:r>
          </a:p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Конституцією України;</a:t>
            </a:r>
          </a:p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Законами </a:t>
            </a:r>
            <a:r>
              <a:rPr lang="uk-UA" sz="3200" i="1" dirty="0">
                <a:solidFill>
                  <a:schemeClr val="accent1">
                    <a:lumMod val="75000"/>
                  </a:schemeClr>
                </a:solidFill>
              </a:rPr>
              <a:t>України «Про освіту</a:t>
            </a:r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»;</a:t>
            </a:r>
          </a:p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Закон України «Про </a:t>
            </a:r>
            <a:r>
              <a:rPr lang="uk-UA" sz="3200" i="1" dirty="0">
                <a:solidFill>
                  <a:schemeClr val="accent1">
                    <a:lumMod val="75000"/>
                  </a:schemeClr>
                </a:solidFill>
              </a:rPr>
              <a:t>загальну середню </a:t>
            </a:r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освіту»;</a:t>
            </a:r>
          </a:p>
          <a:p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Статутом школи;</a:t>
            </a:r>
          </a:p>
          <a:p>
            <a:r>
              <a:rPr lang="uk-UA" sz="3200" i="1" dirty="0">
                <a:solidFill>
                  <a:schemeClr val="accent1">
                    <a:lumMod val="75000"/>
                  </a:schemeClr>
                </a:solidFill>
              </a:rPr>
              <a:t>Ч</a:t>
            </a:r>
            <a:r>
              <a:rPr lang="uk-UA" sz="3200" i="1" dirty="0" smtClean="0">
                <a:solidFill>
                  <a:schemeClr val="accent1">
                    <a:lumMod val="75000"/>
                  </a:schemeClr>
                </a:solidFill>
              </a:rPr>
              <a:t>инними </a:t>
            </a:r>
            <a:r>
              <a:rPr lang="uk-UA" sz="3200" i="1" dirty="0">
                <a:solidFill>
                  <a:schemeClr val="accent1">
                    <a:lumMod val="75000"/>
                  </a:schemeClr>
                </a:solidFill>
              </a:rPr>
              <a:t>нормативно-правовими документами у галузі освіти.</a:t>
            </a:r>
          </a:p>
          <a:p>
            <a:endParaRPr lang="uk-UA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89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chemeClr val="tx2"/>
                </a:solidFill>
              </a:rPr>
              <a:t>НАВЧАЛЬНИЙ ПРОЦЕС</a:t>
            </a:r>
            <a:endParaRPr lang="uk-UA" b="1" i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На сучасному етапі головним завданням нашого закладу є підвищення якості освіти через упровадження інновацій, сучасних підходів до оцінювання, зокрема формувальне оцінювання, само-  та </a:t>
            </a:r>
            <a:r>
              <a:rPr lang="uk-UA" dirty="0" err="1">
                <a:solidFill>
                  <a:schemeClr val="accent1">
                    <a:lumMod val="75000"/>
                  </a:schemeClr>
                </a:solidFill>
              </a:rPr>
              <a:t>взаємооцінювання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, дотримання основних принципів НУШ –</a:t>
            </a:r>
            <a:r>
              <a:rPr lang="uk-UA" dirty="0" err="1">
                <a:solidFill>
                  <a:schemeClr val="accent1">
                    <a:lumMod val="75000"/>
                  </a:schemeClr>
                </a:solidFill>
              </a:rPr>
              <a:t>дитиноцентризму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, педагогіки партнерства, інтеграції предметів.</a:t>
            </a:r>
          </a:p>
          <a:p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Шкільна мережа</a:t>
            </a:r>
            <a:endParaRPr lang="uk-UA" i="1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01.09.2022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шкільна мережа становила – 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51 учень.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Протягом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2022/2023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навчального року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прибуло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 учнів,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вибуло –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учнів.</a:t>
            </a:r>
          </a:p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Станом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01.06.2023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50 учнів: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школі І ступеня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- 18 ; </a:t>
            </a:r>
            <a:endParaRPr lang="uk-UA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школі II ступеня -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32;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236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302802"/>
            <a:ext cx="10952798" cy="1101566"/>
          </a:xfrm>
        </p:spPr>
        <p:txBody>
          <a:bodyPr>
            <a:normAutofit/>
          </a:bodyPr>
          <a:lstStyle/>
          <a:p>
            <a:r>
              <a:rPr lang="uk-UA" sz="4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Мережа учнів початкової школи</a:t>
            </a:r>
            <a:endParaRPr lang="ru-RU" sz="4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886269"/>
              </p:ext>
            </p:extLst>
          </p:nvPr>
        </p:nvGraphicFramePr>
        <p:xfrm>
          <a:off x="2727301" y="2637623"/>
          <a:ext cx="5797381" cy="404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70243" y="1851805"/>
            <a:ext cx="6180723" cy="883288"/>
          </a:xfrm>
          <a:prstGeom prst="rect">
            <a:avLst/>
          </a:prstGeom>
          <a:noFill/>
        </p:spPr>
        <p:txBody>
          <a:bodyPr wrap="square" lIns="112746" tIns="56373" rIns="112746" bIns="56373" rtlCol="0">
            <a:spAutoFit/>
          </a:bodyPr>
          <a:lstStyle/>
          <a:p>
            <a:pPr algn="ctr"/>
            <a:r>
              <a:rPr lang="uk-UA" sz="2500" b="1" dirty="0">
                <a:solidFill>
                  <a:srgbClr val="376348"/>
                </a:solidFill>
              </a:rPr>
              <a:t>Усього в </a:t>
            </a:r>
            <a:r>
              <a:rPr lang="uk-UA" sz="2500" b="1" dirty="0" smtClean="0">
                <a:solidFill>
                  <a:srgbClr val="376348"/>
                </a:solidFill>
              </a:rPr>
              <a:t>початковій школі навчається 18</a:t>
            </a:r>
            <a:endParaRPr lang="uk-UA" sz="2500" b="1" dirty="0">
              <a:solidFill>
                <a:srgbClr val="376348"/>
              </a:solidFill>
            </a:endParaRPr>
          </a:p>
          <a:p>
            <a:pPr algn="ctr"/>
            <a:r>
              <a:rPr lang="en-US" sz="2500" b="1" dirty="0" smtClean="0">
                <a:solidFill>
                  <a:srgbClr val="376348"/>
                </a:solidFill>
              </a:rPr>
              <a:t> </a:t>
            </a:r>
            <a:r>
              <a:rPr lang="uk-UA" sz="2500" b="1" dirty="0">
                <a:solidFill>
                  <a:srgbClr val="376348"/>
                </a:solidFill>
              </a:rPr>
              <a:t>учнів (</a:t>
            </a:r>
            <a:r>
              <a:rPr lang="uk-UA" sz="2500" b="1" dirty="0" smtClean="0">
                <a:solidFill>
                  <a:srgbClr val="376348"/>
                </a:solidFill>
              </a:rPr>
              <a:t>2022-2023 </a:t>
            </a:r>
            <a:r>
              <a:rPr lang="uk-UA" sz="2500" b="1" dirty="0">
                <a:solidFill>
                  <a:srgbClr val="376348"/>
                </a:solidFill>
              </a:rPr>
              <a:t>н. р.)</a:t>
            </a:r>
          </a:p>
        </p:txBody>
      </p:sp>
    </p:spTree>
    <p:extLst>
      <p:ext uri="{BB962C8B-B14F-4D97-AF65-F5344CB8AC3E}">
        <p14:creationId xmlns:p14="http://schemas.microsoft.com/office/powerpoint/2010/main" val="34482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Мережа учнів </a:t>
            </a:r>
            <a:r>
              <a:rPr lang="uk-UA" sz="4400" b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базової </a:t>
            </a:r>
            <a:r>
              <a:rPr lang="uk-UA" sz="4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0596335"/>
              </p:ext>
            </p:extLst>
          </p:nvPr>
        </p:nvGraphicFramePr>
        <p:xfrm>
          <a:off x="7971" y="2766282"/>
          <a:ext cx="5797381" cy="404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63745848"/>
              </p:ext>
            </p:extLst>
          </p:nvPr>
        </p:nvGraphicFramePr>
        <p:xfrm>
          <a:off x="6180723" y="2915643"/>
          <a:ext cx="5845974" cy="3890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954612"/>
            <a:ext cx="6180723" cy="883288"/>
          </a:xfrm>
          <a:prstGeom prst="rect">
            <a:avLst/>
          </a:prstGeom>
          <a:noFill/>
        </p:spPr>
        <p:txBody>
          <a:bodyPr wrap="square" lIns="112746" tIns="56373" rIns="112746" bIns="56373" rtlCol="0">
            <a:spAutoFit/>
          </a:bodyPr>
          <a:lstStyle/>
          <a:p>
            <a:pPr algn="ctr"/>
            <a:r>
              <a:rPr lang="uk-UA" sz="2500" b="1" dirty="0">
                <a:solidFill>
                  <a:srgbClr val="376348"/>
                </a:solidFill>
              </a:rPr>
              <a:t>Усього в </a:t>
            </a:r>
            <a:r>
              <a:rPr lang="uk-UA" sz="2500" b="1" dirty="0" smtClean="0">
                <a:solidFill>
                  <a:srgbClr val="376348"/>
                </a:solidFill>
              </a:rPr>
              <a:t>базовій </a:t>
            </a:r>
            <a:r>
              <a:rPr lang="uk-UA" sz="2500" b="1" dirty="0">
                <a:solidFill>
                  <a:srgbClr val="376348"/>
                </a:solidFill>
              </a:rPr>
              <a:t>школі </a:t>
            </a:r>
            <a:r>
              <a:rPr lang="uk-UA" sz="2500" b="1" dirty="0" smtClean="0">
                <a:solidFill>
                  <a:srgbClr val="376348"/>
                </a:solidFill>
              </a:rPr>
              <a:t>навчається 32</a:t>
            </a:r>
            <a:endParaRPr lang="uk-UA" sz="2500" b="1" dirty="0">
              <a:solidFill>
                <a:srgbClr val="376348"/>
              </a:solidFill>
            </a:endParaRPr>
          </a:p>
          <a:p>
            <a:pPr algn="ctr"/>
            <a:r>
              <a:rPr lang="uk-UA" sz="2500" b="1" dirty="0" smtClean="0">
                <a:solidFill>
                  <a:srgbClr val="376348"/>
                </a:solidFill>
              </a:rPr>
              <a:t> </a:t>
            </a:r>
            <a:r>
              <a:rPr lang="uk-UA" sz="2500" b="1" dirty="0" smtClean="0">
                <a:solidFill>
                  <a:srgbClr val="376348"/>
                </a:solidFill>
              </a:rPr>
              <a:t>учні </a:t>
            </a:r>
            <a:r>
              <a:rPr lang="uk-UA" sz="2500" b="1" dirty="0">
                <a:solidFill>
                  <a:srgbClr val="376348"/>
                </a:solidFill>
              </a:rPr>
              <a:t>(</a:t>
            </a:r>
            <a:r>
              <a:rPr lang="uk-UA" sz="2500" b="1" dirty="0" smtClean="0">
                <a:solidFill>
                  <a:srgbClr val="376348"/>
                </a:solidFill>
              </a:rPr>
              <a:t>2022/2023 </a:t>
            </a:r>
            <a:r>
              <a:rPr lang="uk-UA" sz="2500" b="1" dirty="0">
                <a:solidFill>
                  <a:srgbClr val="376348"/>
                </a:solidFill>
              </a:rPr>
              <a:t>н. р.)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72394" y="1954612"/>
            <a:ext cx="5270961" cy="883288"/>
          </a:xfrm>
          <a:prstGeom prst="rect">
            <a:avLst/>
          </a:prstGeom>
          <a:noFill/>
        </p:spPr>
        <p:txBody>
          <a:bodyPr wrap="square" lIns="112746" tIns="56373" rIns="112746" bIns="56373" rtlCol="0">
            <a:spAutoFit/>
          </a:bodyPr>
          <a:lstStyle/>
          <a:p>
            <a:pPr algn="ctr"/>
            <a:r>
              <a:rPr lang="uk-UA" sz="2500" b="1" dirty="0">
                <a:solidFill>
                  <a:srgbClr val="376348"/>
                </a:solidFill>
              </a:rPr>
              <a:t>Перспективна </a:t>
            </a:r>
            <a:r>
              <a:rPr lang="uk-UA" sz="2500" b="1" dirty="0" smtClean="0">
                <a:solidFill>
                  <a:srgbClr val="376348"/>
                </a:solidFill>
              </a:rPr>
              <a:t>мережа базової  </a:t>
            </a:r>
            <a:r>
              <a:rPr lang="uk-UA" sz="2500" b="1" dirty="0">
                <a:solidFill>
                  <a:srgbClr val="376348"/>
                </a:solidFill>
              </a:rPr>
              <a:t>школи на </a:t>
            </a:r>
            <a:r>
              <a:rPr lang="uk-UA" sz="2500" b="1" dirty="0" smtClean="0">
                <a:solidFill>
                  <a:srgbClr val="376348"/>
                </a:solidFill>
              </a:rPr>
              <a:t>2023/2024 </a:t>
            </a:r>
            <a:r>
              <a:rPr lang="uk-UA" sz="2500" b="1" dirty="0">
                <a:solidFill>
                  <a:srgbClr val="376348"/>
                </a:solidFill>
              </a:rPr>
              <a:t>н. р</a:t>
            </a:r>
            <a:r>
              <a:rPr lang="uk-UA" sz="2500" b="1" dirty="0" smtClean="0">
                <a:solidFill>
                  <a:srgbClr val="376348"/>
                </a:solidFill>
              </a:rPr>
              <a:t>. 31 </a:t>
            </a:r>
            <a:r>
              <a:rPr lang="uk-UA" sz="2500" b="1" dirty="0" smtClean="0">
                <a:solidFill>
                  <a:srgbClr val="376348"/>
                </a:solidFill>
              </a:rPr>
              <a:t>учень</a:t>
            </a:r>
            <a:endParaRPr lang="uk-UA" sz="2500" b="1" dirty="0">
              <a:solidFill>
                <a:srgbClr val="3763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94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ІНКЛЮЗИВНЕ НАВЧАННЯ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Організовано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три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інклюзивних класи для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4 дітей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з особливими освітніми потребами. 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Присутність асистентів вчителів на </a:t>
            </a:r>
            <a:r>
              <a:rPr lang="uk-UA" dirty="0" err="1" smtClean="0">
                <a:solidFill>
                  <a:schemeClr val="accent1">
                    <a:lumMod val="75000"/>
                  </a:schemeClr>
                </a:solidFill>
              </a:rPr>
              <a:t>уроках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Постійне поновлення матеріалів в </a:t>
            </a:r>
            <a:r>
              <a:rPr lang="uk-UA" dirty="0" err="1" smtClean="0">
                <a:solidFill>
                  <a:schemeClr val="accent1">
                    <a:lumMod val="75000"/>
                  </a:schemeClr>
                </a:solidFill>
              </a:rPr>
              <a:t>інклюзивно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 – ресурсному куточку.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Проведення корекційно – розвивальних занять.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4180" y="280169"/>
            <a:ext cx="10344309" cy="162077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Освітній рівень та якісний склад вчителів закладу</a:t>
            </a:r>
            <a:endParaRPr lang="ru-RU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4367" y="2340471"/>
            <a:ext cx="93610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У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2022/2023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навчальному році чисельність працівників закладу становить: </a:t>
            </a:r>
          </a:p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педагогічних працівників –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17  (з них 5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сумісників ) 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 обслуговуючого персоналу - 4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 працівники.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Станом на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10.06.2023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  вищу кваліфікаційну категорію мають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6 вчителів з них 2 сумісники, 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    І кваліфікаційну категорію -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 4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вчителі,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    II кваліфікаційну категорію  -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 вчителі, 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спеціаліст -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вчителів, </a:t>
            </a:r>
          </a:p>
          <a:p>
            <a:pPr algn="ctr">
              <a:buNone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 звання «старший учитель» -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 вчителі 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з них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 сумісники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Розподіл навчального навантаження проведено відповідно до фаху та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кваліфікації.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dirty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У 2022/2023 </a:t>
            </a:r>
            <a:r>
              <a:rPr lang="ru-RU" sz="4800" dirty="0" err="1" smtClean="0">
                <a:solidFill>
                  <a:schemeClr val="accent1">
                    <a:lumMod val="75000"/>
                  </a:schemeClr>
                </a:solidFill>
              </a:rPr>
              <a:t>навчальному</a:t>
            </a: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800" dirty="0" err="1" smtClean="0">
                <a:solidFill>
                  <a:schemeClr val="accent1">
                    <a:lumMod val="75000"/>
                  </a:schemeClr>
                </a:solidFill>
              </a:rPr>
              <a:t>році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забезпечено:</a:t>
            </a:r>
          </a:p>
          <a:p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проходження  вчителями курсів підвищення  фахової кваліфікації на базі КВНЗ КОР КОІПОПК(м. Біла Церква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endParaRPr lang="uk-UA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ефективно </a:t>
            </a: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здійснювалася кадрова політика:</a:t>
            </a:r>
          </a:p>
          <a:p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01.09.2022 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рік заклад був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оптимально 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укомплектований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педагогічними кадрами та обслуговуючим персоналом.</a:t>
            </a:r>
          </a:p>
          <a:p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045" y="280169"/>
            <a:ext cx="9773963" cy="2016224"/>
          </a:xfrm>
        </p:spPr>
        <p:txBody>
          <a:bodyPr>
            <a:noAutofit/>
          </a:bodyPr>
          <a:lstStyle/>
          <a:p>
            <a:r>
              <a:rPr lang="uk-UA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кінець </a:t>
            </a:r>
            <a:r>
              <a:rPr lang="uk-UA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2022/2023 </a:t>
            </a:r>
            <a:r>
              <a:rPr lang="uk-UA" sz="4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н.р</a:t>
            </a:r>
            <a:r>
              <a:rPr lang="uk-UA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якісний склад педагогічного колективу становить: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Знімок екрана 2023-06-08 103654"/>
          <p:cNvPicPr>
            <a:picLocks noChangeAspect="1" noChangeArrowheads="1"/>
          </p:cNvPicPr>
          <p:nvPr/>
        </p:nvPicPr>
        <p:blipFill>
          <a:blip r:embed="rId2"/>
          <a:srcRect t="19243"/>
          <a:stretch>
            <a:fillRect/>
          </a:stretch>
        </p:blipFill>
        <p:spPr bwMode="auto">
          <a:xfrm>
            <a:off x="1441417" y="1994681"/>
            <a:ext cx="978700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082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27103" y="208731"/>
            <a:ext cx="8208912" cy="5976664"/>
          </a:xfrm>
        </p:spPr>
        <p:txBody>
          <a:bodyPr>
            <a:normAutofit/>
          </a:bodyPr>
          <a:lstStyle/>
          <a:p>
            <a:pPr eaLnBrk="1" hangingPunct="1"/>
            <a:r>
              <a:rPr lang="uk-UA" altLang="uk-UA" sz="80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Моніторинг навчальних </a:t>
            </a:r>
            <a:r>
              <a:rPr lang="uk-UA" altLang="uk-UA" sz="8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досягнень учнів </a:t>
            </a:r>
            <a:endParaRPr lang="uk-UA" altLang="uk-UA" sz="8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 descr="Підготовка до ЗНО. Числа і вирази. Тренувальний варіант ІІ | Тест з  математики – «На Урок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135" y="1692399"/>
            <a:ext cx="35623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830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396255"/>
            <a:ext cx="9526841" cy="79463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uk-UA" altLang="uk-UA" sz="3969" b="1" i="1" dirty="0">
                <a:solidFill>
                  <a:schemeClr val="tx2">
                    <a:lumMod val="75000"/>
                  </a:schemeClr>
                </a:solidFill>
              </a:rPr>
              <a:t>Моніторинг навчальних </a:t>
            </a:r>
            <a:r>
              <a:rPr lang="uk-UA" altLang="uk-UA" sz="3969" b="1" i="1" dirty="0" smtClean="0">
                <a:solidFill>
                  <a:schemeClr val="tx2">
                    <a:lumMod val="75000"/>
                  </a:schemeClr>
                </a:solidFill>
              </a:rPr>
              <a:t>досягнень 5- 9 класів</a:t>
            </a:r>
            <a:endParaRPr lang="uk-UA" altLang="uk-UA" sz="3969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0375" y="2780499"/>
            <a:ext cx="1847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050" name="Picture 2" descr="Знімок екрана 2023-06-08 1130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1417" y="1566053"/>
            <a:ext cx="9244748" cy="5543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881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Участь у ІІ етапі Всеукраїнських 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учнівських олімпіад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indent="36195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результатами  участі  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ІІ 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(регіональному )етапі </a:t>
            </a:r>
            <a:r>
              <a:rPr lang="uk-UA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Всеукраїнських 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учнівських олімпіад </a:t>
            </a:r>
            <a:endParaRPr lang="uk-UA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6195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uk-UA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510574"/>
              </p:ext>
            </p:extLst>
          </p:nvPr>
        </p:nvGraphicFramePr>
        <p:xfrm>
          <a:off x="2340471" y="3996655"/>
          <a:ext cx="8840189" cy="2223148"/>
        </p:xfrm>
        <a:graphic>
          <a:graphicData uri="http://schemas.openxmlformats.org/drawingml/2006/table">
            <a:tbl>
              <a:tblPr/>
              <a:tblGrid>
                <a:gridCol w="2219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5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57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ПІБ учня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Місце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Учитель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Гаркавлюк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Вероніка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Українська мова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 література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Мартич Т.В.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7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Слюсар Діана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біологія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Гневуш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С.О.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987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61231" y="21207461"/>
            <a:ext cx="2167085" cy="2889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052439" y="612279"/>
            <a:ext cx="9424952" cy="954107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Переможці </a:t>
            </a:r>
            <a:endParaRPr lang="uk-UA" sz="2800" b="1" dirty="0" smtClean="0"/>
          </a:p>
          <a:p>
            <a:pPr algn="ctr"/>
            <a:r>
              <a:rPr lang="uk-UA" sz="2800" b="1" dirty="0" smtClean="0"/>
              <a:t>ІІІ </a:t>
            </a:r>
            <a:r>
              <a:rPr lang="uk-UA" sz="2800" b="1" dirty="0" smtClean="0"/>
              <a:t>(обласного) етапу 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Всеукраїнських учнівських олімпіад</a:t>
            </a:r>
            <a:endParaRPr lang="ru-RU" sz="28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7859"/>
              </p:ext>
            </p:extLst>
          </p:nvPr>
        </p:nvGraphicFramePr>
        <p:xfrm>
          <a:off x="1921870" y="2916535"/>
          <a:ext cx="9537165" cy="1792220"/>
        </p:xfrm>
        <a:graphic>
          <a:graphicData uri="http://schemas.openxmlformats.org/drawingml/2006/table">
            <a:tbl>
              <a:tblPr/>
              <a:tblGrid>
                <a:gridCol w="2601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7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7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6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ПІБ учня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Місце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Учитель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Слюсар Діана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біологія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Гневуш</a:t>
                      </a:r>
                      <a:r>
                        <a:rPr lang="uk-UA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С.О.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885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977" y="494483"/>
            <a:ext cx="10952798" cy="1260211"/>
          </a:xfrm>
        </p:spPr>
        <p:txBody>
          <a:bodyPr/>
          <a:lstStyle/>
          <a:p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         Виховна </a:t>
            </a:r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робота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111" y="2423309"/>
            <a:ext cx="6143668" cy="4685444"/>
          </a:xfrm>
        </p:spPr>
      </p:pic>
      <p:pic>
        <p:nvPicPr>
          <p:cNvPr id="5" name="Рисунок 4" descr="завантаження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1937"/>
            <a:ext cx="2419350" cy="1885950"/>
          </a:xfrm>
          <a:prstGeom prst="rect">
            <a:avLst/>
          </a:prstGeom>
        </p:spPr>
      </p:pic>
      <p:pic>
        <p:nvPicPr>
          <p:cNvPr id="6" name="Рисунок 5" descr="завантаження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3845" y="4566449"/>
            <a:ext cx="2762250" cy="1657350"/>
          </a:xfrm>
          <a:prstGeom prst="rect">
            <a:avLst/>
          </a:prstGeom>
        </p:spPr>
      </p:pic>
      <p:pic>
        <p:nvPicPr>
          <p:cNvPr id="7" name="Рисунок 6" descr="educat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399" y="0"/>
            <a:ext cx="4013186" cy="241381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Напрямки виховання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Рисунок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2855" y="1494615"/>
            <a:ext cx="1035851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3" y="302801"/>
            <a:ext cx="10084913" cy="1260211"/>
          </a:xfrm>
          <a:solidFill>
            <a:schemeClr val="bg1"/>
          </a:solidFill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Командні </a:t>
            </a:r>
            <a:r>
              <a:rPr lang="uk-UA" b="1" dirty="0" smtClean="0"/>
              <a:t>регіональні</a:t>
            </a:r>
            <a:r>
              <a:rPr lang="uk-UA" b="1" dirty="0" smtClean="0"/>
              <a:t> </a:t>
            </a:r>
            <a:r>
              <a:rPr lang="uk-UA" b="1" dirty="0" smtClean="0"/>
              <a:t>конкурси та змагання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57294"/>
              </p:ext>
            </p:extLst>
          </p:nvPr>
        </p:nvGraphicFramePr>
        <p:xfrm>
          <a:off x="1476374" y="1851804"/>
          <a:ext cx="10252113" cy="4286281"/>
        </p:xfrm>
        <a:graphic>
          <a:graphicData uri="http://schemas.openxmlformats.org/drawingml/2006/table">
            <a:tbl>
              <a:tblPr/>
              <a:tblGrid>
                <a:gridCol w="6607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Місце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Учитель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Челендж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«Патріотичне віконце»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Кучер С. В.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Українська патріотична пісня «Все буде Україна»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Кучер С.В.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Інтелектуальна гра «Інтелект-2023»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Кучер С.В.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Творчі роботи «Тризуб – наша гордість і слава»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Кучер С.В.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58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Звіт рою «Добре діло» Всеукраїнської дитячо-юнацької військово-патріотичної гри «Сокіл» («Джура»)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Кучер С.В.,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Нечипоренко Н.І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Соціальна раклама «Не залишимося байдужими»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Кучер С.В.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Експрес-гра «Україна у вогні»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Кучер С.В.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399" y="1637491"/>
            <a:ext cx="9558808" cy="1260211"/>
          </a:xfrm>
          <a:solidFill>
            <a:schemeClr val="bg1"/>
          </a:solidFill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Участь у територіальних творчих конкурсах учнів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863046"/>
              </p:ext>
            </p:extLst>
          </p:nvPr>
        </p:nvGraphicFramePr>
        <p:xfrm>
          <a:off x="1980432" y="3780631"/>
          <a:ext cx="9857420" cy="1647828"/>
        </p:xfrm>
        <a:graphic>
          <a:graphicData uri="http://schemas.openxmlformats.org/drawingml/2006/table">
            <a:tbl>
              <a:tblPr/>
              <a:tblGrid>
                <a:gridCol w="3197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68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5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9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ПІБ учня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Місце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Учитель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5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Коваль Анастасія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«Годівничка-2023» у номінації «Краща годівничка»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Кучер С.В.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8423" y="180231"/>
            <a:ext cx="8248707" cy="126021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Забезпечення організації харчування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круглений прямокутник 5"/>
          <p:cNvSpPr/>
          <p:nvPr/>
        </p:nvSpPr>
        <p:spPr>
          <a:xfrm>
            <a:off x="252239" y="2025708"/>
            <a:ext cx="4824536" cy="5502559"/>
          </a:xfrm>
          <a:prstGeom prst="round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112746" tIns="56373" rIns="112746" bIns="56373" anchor="ctr"/>
          <a:lstStyle/>
          <a:p>
            <a:pPr>
              <a:defRPr/>
            </a:pPr>
            <a:endParaRPr lang="uk-UA" sz="1400" b="1" kern="0" dirty="0">
              <a:solidFill>
                <a:srgbClr val="376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800" b="1" kern="0" dirty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 з малозабезпечених </a:t>
            </a:r>
            <a:r>
              <a:rPr lang="ru-RU" sz="2800" b="1" kern="0" dirty="0" err="1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сімей</a:t>
            </a:r>
            <a:r>
              <a:rPr lang="ru-RU" sz="2800" b="1" kern="0" dirty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8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8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</a:t>
            </a:r>
            <a:r>
              <a:rPr lang="ru-RU" sz="2800" b="1" kern="0" dirty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батьки яких </a:t>
            </a:r>
            <a:r>
              <a:rPr lang="ru-RU" sz="2800" b="1" kern="0" dirty="0" err="1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sz="2800" b="1" kern="0" dirty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статус «ветеран </a:t>
            </a:r>
            <a:r>
              <a:rPr lang="ru-RU" sz="28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війни</a:t>
            </a: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</a:t>
            </a: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ru-RU" sz="28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особливими</a:t>
            </a: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освітніми</a:t>
            </a: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потребами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8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Діти</a:t>
            </a:r>
            <a:r>
              <a:rPr lang="ru-RU" sz="2800" b="1" kern="0" dirty="0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800" b="1" kern="0" dirty="0" err="1" smtClean="0">
                <a:solidFill>
                  <a:srgbClr val="3763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інвалідністю</a:t>
            </a:r>
            <a:endParaRPr lang="uk-UA" sz="28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uk-UA" sz="14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20991" y="3204567"/>
            <a:ext cx="39103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err="1" smtClean="0"/>
              <a:t>Харчування</a:t>
            </a:r>
            <a:r>
              <a:rPr lang="ru-RU" sz="3200" b="1" i="1" dirty="0" smtClean="0"/>
              <a:t> за </a:t>
            </a:r>
            <a:r>
              <a:rPr lang="ru-RU" sz="3200" b="1" i="1" dirty="0" err="1" smtClean="0"/>
              <a:t>рахунок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батьк</a:t>
            </a:r>
            <a:r>
              <a:rPr lang="uk-UA" sz="3200" b="1" i="1" dirty="0" err="1" smtClean="0"/>
              <a:t>івських</a:t>
            </a:r>
            <a:r>
              <a:rPr lang="uk-UA" sz="3200" b="1" i="1" dirty="0" smtClean="0"/>
              <a:t> коштів</a:t>
            </a:r>
            <a:endParaRPr lang="uk-UA" sz="32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298541" y="1494615"/>
            <a:ext cx="5170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chemeClr val="accent1">
                    <a:lumMod val="75000"/>
                  </a:schemeClr>
                </a:solidFill>
              </a:rPr>
              <a:t>Безоплатне гаряче харчування</a:t>
            </a:r>
            <a:endParaRPr lang="uk-UA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Округлений прямокутник 5"/>
          <p:cNvSpPr/>
          <p:nvPr/>
        </p:nvSpPr>
        <p:spPr>
          <a:xfrm>
            <a:off x="6444927" y="1904569"/>
            <a:ext cx="4824536" cy="5502559"/>
          </a:xfrm>
          <a:prstGeom prst="round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112746" tIns="56373" rIns="112746" bIns="56373" anchor="ctr"/>
          <a:lstStyle/>
          <a:p>
            <a:pPr algn="ctr">
              <a:defRPr/>
            </a:pPr>
            <a:r>
              <a:rPr lang="uk-UA" sz="3200" b="1" kern="0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Харчування за рахунок батьківських коштів</a:t>
            </a:r>
            <a:endParaRPr lang="uk-UA" sz="3200" b="1" kern="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49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295" y="684287"/>
            <a:ext cx="10952798" cy="813534"/>
          </a:xfrm>
        </p:spPr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Соціально-психологічна служба </a:t>
            </a:r>
            <a:endParaRPr lang="ru-RU" i="1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 flipV="1">
            <a:off x="2340470" y="2016337"/>
            <a:ext cx="951567" cy="851952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905514" y="4860751"/>
            <a:ext cx="560456" cy="401348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292038" y="2017766"/>
            <a:ext cx="1106438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465971" y="5262099"/>
            <a:ext cx="811318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3398335" y="2832246"/>
            <a:ext cx="77754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060551" y="3606744"/>
            <a:ext cx="1341794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V="1">
            <a:off x="3398336" y="4464399"/>
            <a:ext cx="912733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gray">
          <a:xfrm rot="16200000">
            <a:off x="436625" y="2475762"/>
            <a:ext cx="2347141" cy="3132200"/>
          </a:xfrm>
          <a:prstGeom prst="ellipse">
            <a:avLst/>
          </a:prstGeom>
          <a:noFill/>
          <a:ln w="76200" algn="ctr">
            <a:solidFill>
              <a:schemeClr val="tx2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uk-UA" sz="3600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Види роботи</a:t>
            </a:r>
            <a:endParaRPr lang="ru-RU" sz="3600" b="1" dirty="0">
              <a:ln w="18000">
                <a:solidFill>
                  <a:schemeClr val="tx2"/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gray">
          <a:xfrm>
            <a:off x="4347420" y="1748221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Просвітницька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робота </a:t>
            </a: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gray">
          <a:xfrm>
            <a:off x="4333835" y="2505544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607554" y="2528353"/>
            <a:ext cx="4316955" cy="54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2746" tIns="56373" rIns="112746" bIns="56373">
            <a:spAutoFit/>
          </a:bodyPr>
          <a:lstStyle/>
          <a:p>
            <a:pPr algn="ctr" eaLnBrk="0" hangingPunct="0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Консультативна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робота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gray">
          <a:xfrm>
            <a:off x="4343932" y="3283549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Навчальна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діяльність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gray">
          <a:xfrm>
            <a:off x="4174091" y="1890316"/>
            <a:ext cx="304244" cy="252042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gray">
          <a:xfrm>
            <a:off x="4151820" y="2709727"/>
            <a:ext cx="304244" cy="252042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gray">
          <a:xfrm>
            <a:off x="4169114" y="3463423"/>
            <a:ext cx="304244" cy="25204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30" name="AutoShape 29"/>
          <p:cNvSpPr>
            <a:spLocks noChangeArrowheads="1"/>
          </p:cNvSpPr>
          <p:nvPr/>
        </p:nvSpPr>
        <p:spPr bwMode="gray">
          <a:xfrm>
            <a:off x="4321236" y="4178600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685235" y="4172956"/>
            <a:ext cx="4161592" cy="54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2746" tIns="56373" rIns="112746" bIns="56373">
            <a:spAutoFit/>
          </a:bodyPr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Профілактична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робота </a:t>
            </a:r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gray">
          <a:xfrm>
            <a:off x="4169114" y="4338378"/>
            <a:ext cx="304244" cy="252042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33" name="AutoShape 32"/>
          <p:cNvSpPr>
            <a:spLocks noChangeArrowheads="1"/>
          </p:cNvSpPr>
          <p:nvPr/>
        </p:nvSpPr>
        <p:spPr bwMode="gray">
          <a:xfrm>
            <a:off x="4425957" y="4992871"/>
            <a:ext cx="6690070" cy="58827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Зв’язки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громадськістю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gray">
          <a:xfrm>
            <a:off x="4169114" y="5160988"/>
            <a:ext cx="304244" cy="252042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36" name="AutoShape 32"/>
          <p:cNvSpPr>
            <a:spLocks noChangeArrowheads="1"/>
          </p:cNvSpPr>
          <p:nvPr/>
        </p:nvSpPr>
        <p:spPr bwMode="gray">
          <a:xfrm>
            <a:off x="4343931" y="5822355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Діагностична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робота </a:t>
            </a:r>
          </a:p>
        </p:txBody>
      </p:sp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2458574" y="5160988"/>
            <a:ext cx="1007397" cy="905412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>
            <a:off x="3465971" y="6066400"/>
            <a:ext cx="811318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39" name="AutoShape 32"/>
          <p:cNvSpPr>
            <a:spLocks noChangeArrowheads="1"/>
          </p:cNvSpPr>
          <p:nvPr/>
        </p:nvSpPr>
        <p:spPr bwMode="gray">
          <a:xfrm>
            <a:off x="4358086" y="6574009"/>
            <a:ext cx="6794791" cy="53909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112746" tIns="56373" rIns="112746" bIns="56373" anchor="ctr"/>
          <a:lstStyle/>
          <a:p>
            <a:pPr algn="ctr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Корекційна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робота</a:t>
            </a:r>
          </a:p>
        </p:txBody>
      </p:sp>
      <p:sp>
        <p:nvSpPr>
          <p:cNvPr id="40" name="Line 3"/>
          <p:cNvSpPr>
            <a:spLocks noChangeShapeType="1"/>
          </p:cNvSpPr>
          <p:nvPr/>
        </p:nvSpPr>
        <p:spPr bwMode="auto">
          <a:xfrm>
            <a:off x="3185742" y="4354917"/>
            <a:ext cx="212593" cy="109481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>
            <a:off x="3224749" y="6843555"/>
            <a:ext cx="1046958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42" name="Line 3"/>
          <p:cNvSpPr>
            <a:spLocks noChangeShapeType="1"/>
          </p:cNvSpPr>
          <p:nvPr/>
        </p:nvSpPr>
        <p:spPr bwMode="auto">
          <a:xfrm>
            <a:off x="1692399" y="5215433"/>
            <a:ext cx="1532350" cy="1628121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  <p:sp>
        <p:nvSpPr>
          <p:cNvPr id="43" name="Oval 28"/>
          <p:cNvSpPr>
            <a:spLocks noChangeArrowheads="1"/>
          </p:cNvSpPr>
          <p:nvPr/>
        </p:nvSpPr>
        <p:spPr bwMode="gray">
          <a:xfrm>
            <a:off x="4151820" y="5960600"/>
            <a:ext cx="304244" cy="25204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44" name="Oval 31"/>
          <p:cNvSpPr>
            <a:spLocks noChangeArrowheads="1"/>
          </p:cNvSpPr>
          <p:nvPr/>
        </p:nvSpPr>
        <p:spPr bwMode="gray">
          <a:xfrm>
            <a:off x="4151820" y="6717534"/>
            <a:ext cx="304244" cy="252042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lIns="112746" tIns="56373" rIns="112746" bIns="56373" anchor="ctr"/>
          <a:lstStyle/>
          <a:p>
            <a:endParaRPr lang="ru-RU"/>
          </a:p>
        </p:txBody>
      </p:sp>
      <p:sp>
        <p:nvSpPr>
          <p:cNvPr id="47" name="Line 3"/>
          <p:cNvSpPr>
            <a:spLocks noChangeShapeType="1"/>
          </p:cNvSpPr>
          <p:nvPr/>
        </p:nvSpPr>
        <p:spPr bwMode="auto">
          <a:xfrm flipH="1">
            <a:off x="2905514" y="2832246"/>
            <a:ext cx="492822" cy="372321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 lIns="112746" tIns="56373" rIns="112746" bIns="56373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5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490" y="495027"/>
            <a:ext cx="77368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Дистанційне</a:t>
            </a:r>
            <a:r>
              <a:rPr lang="ru-RU" sz="3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навчання</a:t>
            </a:r>
            <a:r>
              <a:rPr lang="ru-RU" sz="3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з </a:t>
            </a:r>
            <a:r>
              <a:rPr lang="ru-RU" sz="3200" b="1" i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сучасними</a:t>
            </a:r>
            <a:r>
              <a:rPr lang="ru-RU" sz="3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онлайн-</a:t>
            </a:r>
            <a:r>
              <a:rPr lang="ru-RU" sz="3200" b="1" i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сервісами</a:t>
            </a:r>
            <a:endParaRPr lang="ru-RU" sz="3200" b="1" i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" name="object 6"/>
          <p:cNvGrpSpPr/>
          <p:nvPr/>
        </p:nvGrpSpPr>
        <p:grpSpPr>
          <a:xfrm>
            <a:off x="0" y="0"/>
            <a:ext cx="11790349" cy="7233964"/>
            <a:chOff x="0" y="2"/>
            <a:chExt cx="15384959" cy="9260877"/>
          </a:xfrm>
        </p:grpSpPr>
        <p:pic>
          <p:nvPicPr>
            <p:cNvPr id="5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"/>
              <a:ext cx="2248688" cy="3164965"/>
            </a:xfrm>
            <a:prstGeom prst="rect">
              <a:avLst/>
            </a:prstGeom>
          </p:spPr>
        </p:pic>
        <p:pic>
          <p:nvPicPr>
            <p:cNvPr id="6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7088" y="3795251"/>
              <a:ext cx="4619624" cy="2257424"/>
            </a:xfrm>
            <a:prstGeom prst="rect">
              <a:avLst/>
            </a:prstGeom>
          </p:spPr>
        </p:pic>
        <p:pic>
          <p:nvPicPr>
            <p:cNvPr id="7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54163" y="3814616"/>
              <a:ext cx="1530796" cy="1394063"/>
            </a:xfrm>
            <a:prstGeom prst="rect">
              <a:avLst/>
            </a:prstGeom>
          </p:spPr>
        </p:pic>
        <p:pic>
          <p:nvPicPr>
            <p:cNvPr id="8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4298" y="6050955"/>
              <a:ext cx="3781424" cy="3209924"/>
            </a:xfrm>
            <a:prstGeom prst="rect">
              <a:avLst/>
            </a:prstGeom>
          </p:spPr>
        </p:pic>
        <p:pic>
          <p:nvPicPr>
            <p:cNvPr id="9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73070" y="3795251"/>
              <a:ext cx="3657599" cy="1967461"/>
            </a:xfrm>
            <a:prstGeom prst="rect">
              <a:avLst/>
            </a:prstGeom>
          </p:spPr>
        </p:pic>
        <p:pic>
          <p:nvPicPr>
            <p:cNvPr id="10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44000" y="5872727"/>
              <a:ext cx="3295649" cy="3295649"/>
            </a:xfrm>
            <a:prstGeom prst="rect">
              <a:avLst/>
            </a:prstGeom>
          </p:spPr>
        </p:pic>
        <p:pic>
          <p:nvPicPr>
            <p:cNvPr id="11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167" y="868638"/>
              <a:ext cx="3600449" cy="4114799"/>
            </a:xfrm>
            <a:prstGeom prst="rect">
              <a:avLst/>
            </a:prstGeom>
          </p:spPr>
        </p:pic>
      </p:grpSp>
      <p:pic>
        <p:nvPicPr>
          <p:cNvPr id="9221" name="Picture 5" descr="Логотип Viber / Программы / TopLogos.r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7" y="4840886"/>
            <a:ext cx="2546306" cy="118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Файл:Skype logo.svg — Википедия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18" y="5380359"/>
            <a:ext cx="2696506" cy="12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object 16"/>
          <p:cNvGrpSpPr/>
          <p:nvPr/>
        </p:nvGrpSpPr>
        <p:grpSpPr>
          <a:xfrm>
            <a:off x="3133920" y="1833294"/>
            <a:ext cx="1280857" cy="1105118"/>
            <a:chOff x="5549581" y="6558123"/>
            <a:chExt cx="2139950" cy="2195830"/>
          </a:xfrm>
        </p:grpSpPr>
        <p:sp>
          <p:nvSpPr>
            <p:cNvPr id="20" name="object 17"/>
            <p:cNvSpPr/>
            <p:nvPr/>
          </p:nvSpPr>
          <p:spPr>
            <a:xfrm>
              <a:off x="5685220" y="6584199"/>
              <a:ext cx="1663064" cy="873125"/>
            </a:xfrm>
            <a:custGeom>
              <a:avLst/>
              <a:gdLst/>
              <a:ahLst/>
              <a:cxnLst/>
              <a:rect l="l" t="t" r="r" b="b"/>
              <a:pathLst>
                <a:path w="1663065" h="873125">
                  <a:moveTo>
                    <a:pt x="359409" y="872787"/>
                  </a:moveTo>
                  <a:lnTo>
                    <a:pt x="0" y="596961"/>
                  </a:lnTo>
                  <a:lnTo>
                    <a:pt x="25570" y="548030"/>
                  </a:lnTo>
                  <a:lnTo>
                    <a:pt x="53561" y="500660"/>
                  </a:lnTo>
                  <a:lnTo>
                    <a:pt x="83881" y="454920"/>
                  </a:lnTo>
                  <a:lnTo>
                    <a:pt x="116436" y="410879"/>
                  </a:lnTo>
                  <a:lnTo>
                    <a:pt x="151135" y="368604"/>
                  </a:lnTo>
                  <a:lnTo>
                    <a:pt x="182757" y="333615"/>
                  </a:lnTo>
                  <a:lnTo>
                    <a:pt x="215874" y="300066"/>
                  </a:lnTo>
                  <a:lnTo>
                    <a:pt x="250436" y="268008"/>
                  </a:lnTo>
                  <a:lnTo>
                    <a:pt x="286392" y="237492"/>
                  </a:lnTo>
                  <a:lnTo>
                    <a:pt x="323691" y="208570"/>
                  </a:lnTo>
                  <a:lnTo>
                    <a:pt x="362283" y="181295"/>
                  </a:lnTo>
                  <a:lnTo>
                    <a:pt x="402118" y="155716"/>
                  </a:lnTo>
                  <a:lnTo>
                    <a:pt x="443143" y="131887"/>
                  </a:lnTo>
                  <a:lnTo>
                    <a:pt x="485309" y="109859"/>
                  </a:lnTo>
                  <a:lnTo>
                    <a:pt x="528566" y="89684"/>
                  </a:lnTo>
                  <a:lnTo>
                    <a:pt x="572861" y="71412"/>
                  </a:lnTo>
                  <a:lnTo>
                    <a:pt x="618145" y="55097"/>
                  </a:lnTo>
                  <a:lnTo>
                    <a:pt x="664367" y="40789"/>
                  </a:lnTo>
                  <a:lnTo>
                    <a:pt x="711477" y="28541"/>
                  </a:lnTo>
                  <a:lnTo>
                    <a:pt x="759423" y="18404"/>
                  </a:lnTo>
                  <a:lnTo>
                    <a:pt x="808155" y="10430"/>
                  </a:lnTo>
                  <a:lnTo>
                    <a:pt x="857622" y="4669"/>
                  </a:lnTo>
                  <a:lnTo>
                    <a:pt x="907773" y="1176"/>
                  </a:lnTo>
                  <a:lnTo>
                    <a:pt x="958559" y="0"/>
                  </a:lnTo>
                  <a:lnTo>
                    <a:pt x="1012533" y="1352"/>
                  </a:lnTo>
                  <a:lnTo>
                    <a:pt x="1065688" y="5363"/>
                  </a:lnTo>
                  <a:lnTo>
                    <a:pt x="1117981" y="11963"/>
                  </a:lnTo>
                  <a:lnTo>
                    <a:pt x="1169369" y="21083"/>
                  </a:lnTo>
                  <a:lnTo>
                    <a:pt x="1219808" y="32653"/>
                  </a:lnTo>
                  <a:lnTo>
                    <a:pt x="1269255" y="46606"/>
                  </a:lnTo>
                  <a:lnTo>
                    <a:pt x="1317668" y="62870"/>
                  </a:lnTo>
                  <a:lnTo>
                    <a:pt x="1365002" y="81377"/>
                  </a:lnTo>
                  <a:lnTo>
                    <a:pt x="1411215" y="102059"/>
                  </a:lnTo>
                  <a:lnTo>
                    <a:pt x="1456263" y="124844"/>
                  </a:lnTo>
                  <a:lnTo>
                    <a:pt x="1500103" y="149665"/>
                  </a:lnTo>
                  <a:lnTo>
                    <a:pt x="1542692" y="176452"/>
                  </a:lnTo>
                  <a:lnTo>
                    <a:pt x="1583987" y="205136"/>
                  </a:lnTo>
                  <a:lnTo>
                    <a:pt x="1623945" y="235647"/>
                  </a:lnTo>
                  <a:lnTo>
                    <a:pt x="1662522" y="267917"/>
                  </a:lnTo>
                  <a:lnTo>
                    <a:pt x="1351791" y="579698"/>
                  </a:lnTo>
                  <a:lnTo>
                    <a:pt x="1315131" y="551762"/>
                  </a:lnTo>
                  <a:lnTo>
                    <a:pt x="1276434" y="526510"/>
                  </a:lnTo>
                  <a:lnTo>
                    <a:pt x="1235819" y="504104"/>
                  </a:lnTo>
                  <a:lnTo>
                    <a:pt x="1193407" y="484705"/>
                  </a:lnTo>
                  <a:lnTo>
                    <a:pt x="1149317" y="468472"/>
                  </a:lnTo>
                  <a:lnTo>
                    <a:pt x="1103667" y="455566"/>
                  </a:lnTo>
                  <a:lnTo>
                    <a:pt x="1056578" y="446149"/>
                  </a:lnTo>
                  <a:lnTo>
                    <a:pt x="1008169" y="440381"/>
                  </a:lnTo>
                  <a:lnTo>
                    <a:pt x="958559" y="438423"/>
                  </a:lnTo>
                  <a:lnTo>
                    <a:pt x="906832" y="440506"/>
                  </a:lnTo>
                  <a:lnTo>
                    <a:pt x="856291" y="446650"/>
                  </a:lnTo>
                  <a:lnTo>
                    <a:pt x="807093" y="456690"/>
                  </a:lnTo>
                  <a:lnTo>
                    <a:pt x="759392" y="470466"/>
                  </a:lnTo>
                  <a:lnTo>
                    <a:pt x="713345" y="487816"/>
                  </a:lnTo>
                  <a:lnTo>
                    <a:pt x="669108" y="508576"/>
                  </a:lnTo>
                  <a:lnTo>
                    <a:pt x="626835" y="532586"/>
                  </a:lnTo>
                  <a:lnTo>
                    <a:pt x="586684" y="559682"/>
                  </a:lnTo>
                  <a:lnTo>
                    <a:pt x="548424" y="590059"/>
                  </a:lnTo>
                  <a:lnTo>
                    <a:pt x="512649" y="623266"/>
                  </a:lnTo>
                  <a:lnTo>
                    <a:pt x="479525" y="659141"/>
                  </a:lnTo>
                  <a:lnTo>
                    <a:pt x="449214" y="697519"/>
                  </a:lnTo>
                  <a:lnTo>
                    <a:pt x="421883" y="738237"/>
                  </a:lnTo>
                  <a:lnTo>
                    <a:pt x="397695" y="781130"/>
                  </a:lnTo>
                  <a:lnTo>
                    <a:pt x="376816" y="826034"/>
                  </a:lnTo>
                  <a:lnTo>
                    <a:pt x="359409" y="872787"/>
                  </a:lnTo>
                  <a:close/>
                </a:path>
              </a:pathLst>
            </a:custGeom>
            <a:solidFill>
              <a:srgbClr val="FF46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/>
            <p:cNvSpPr/>
            <p:nvPr/>
          </p:nvSpPr>
          <p:spPr>
            <a:xfrm>
              <a:off x="5748913" y="6744740"/>
              <a:ext cx="1509395" cy="712470"/>
            </a:xfrm>
            <a:custGeom>
              <a:avLst/>
              <a:gdLst/>
              <a:ahLst/>
              <a:cxnLst/>
              <a:rect l="l" t="t" r="r" b="b"/>
              <a:pathLst>
                <a:path w="1509395" h="712470">
                  <a:moveTo>
                    <a:pt x="295717" y="712245"/>
                  </a:moveTo>
                  <a:lnTo>
                    <a:pt x="0" y="485282"/>
                  </a:lnTo>
                  <a:lnTo>
                    <a:pt x="20418" y="454977"/>
                  </a:lnTo>
                  <a:lnTo>
                    <a:pt x="41790" y="425395"/>
                  </a:lnTo>
                  <a:lnTo>
                    <a:pt x="87442" y="368604"/>
                  </a:lnTo>
                  <a:lnTo>
                    <a:pt x="119067" y="333616"/>
                  </a:lnTo>
                  <a:lnTo>
                    <a:pt x="152186" y="300066"/>
                  </a:lnTo>
                  <a:lnTo>
                    <a:pt x="186749" y="268008"/>
                  </a:lnTo>
                  <a:lnTo>
                    <a:pt x="222706" y="237492"/>
                  </a:lnTo>
                  <a:lnTo>
                    <a:pt x="260006" y="208571"/>
                  </a:lnTo>
                  <a:lnTo>
                    <a:pt x="298599" y="181295"/>
                  </a:lnTo>
                  <a:lnTo>
                    <a:pt x="338433" y="155716"/>
                  </a:lnTo>
                  <a:lnTo>
                    <a:pt x="379458" y="131887"/>
                  </a:lnTo>
                  <a:lnTo>
                    <a:pt x="421624" y="109859"/>
                  </a:lnTo>
                  <a:lnTo>
                    <a:pt x="464879" y="89684"/>
                  </a:lnTo>
                  <a:lnTo>
                    <a:pt x="509174" y="71412"/>
                  </a:lnTo>
                  <a:lnTo>
                    <a:pt x="554457" y="55097"/>
                  </a:lnTo>
                  <a:lnTo>
                    <a:pt x="600679" y="40789"/>
                  </a:lnTo>
                  <a:lnTo>
                    <a:pt x="647787" y="28541"/>
                  </a:lnTo>
                  <a:lnTo>
                    <a:pt x="695732" y="18404"/>
                  </a:lnTo>
                  <a:lnTo>
                    <a:pt x="744463" y="10430"/>
                  </a:lnTo>
                  <a:lnTo>
                    <a:pt x="793930" y="4670"/>
                  </a:lnTo>
                  <a:lnTo>
                    <a:pt x="844081" y="1176"/>
                  </a:lnTo>
                  <a:lnTo>
                    <a:pt x="894866" y="0"/>
                  </a:lnTo>
                  <a:lnTo>
                    <a:pt x="947722" y="1300"/>
                  </a:lnTo>
                  <a:lnTo>
                    <a:pt x="999789" y="5157"/>
                  </a:lnTo>
                  <a:lnTo>
                    <a:pt x="1051028" y="11505"/>
                  </a:lnTo>
                  <a:lnTo>
                    <a:pt x="1101399" y="20277"/>
                  </a:lnTo>
                  <a:lnTo>
                    <a:pt x="1150862" y="31407"/>
                  </a:lnTo>
                  <a:lnTo>
                    <a:pt x="1199377" y="44829"/>
                  </a:lnTo>
                  <a:lnTo>
                    <a:pt x="1246905" y="60477"/>
                  </a:lnTo>
                  <a:lnTo>
                    <a:pt x="1293405" y="78285"/>
                  </a:lnTo>
                  <a:lnTo>
                    <a:pt x="1338838" y="98186"/>
                  </a:lnTo>
                  <a:lnTo>
                    <a:pt x="1383163" y="120114"/>
                  </a:lnTo>
                  <a:lnTo>
                    <a:pt x="1426342" y="144004"/>
                  </a:lnTo>
                  <a:lnTo>
                    <a:pt x="1468333" y="169788"/>
                  </a:lnTo>
                  <a:lnTo>
                    <a:pt x="1509098" y="197401"/>
                  </a:lnTo>
                  <a:lnTo>
                    <a:pt x="1288099" y="419156"/>
                  </a:lnTo>
                  <a:lnTo>
                    <a:pt x="1251438" y="391220"/>
                  </a:lnTo>
                  <a:lnTo>
                    <a:pt x="1212741" y="365969"/>
                  </a:lnTo>
                  <a:lnTo>
                    <a:pt x="1172127" y="343563"/>
                  </a:lnTo>
                  <a:lnTo>
                    <a:pt x="1129715" y="324163"/>
                  </a:lnTo>
                  <a:lnTo>
                    <a:pt x="1085624" y="307930"/>
                  </a:lnTo>
                  <a:lnTo>
                    <a:pt x="1039975" y="295025"/>
                  </a:lnTo>
                  <a:lnTo>
                    <a:pt x="992886" y="285608"/>
                  </a:lnTo>
                  <a:lnTo>
                    <a:pt x="944476" y="279840"/>
                  </a:lnTo>
                  <a:lnTo>
                    <a:pt x="894866" y="277881"/>
                  </a:lnTo>
                  <a:lnTo>
                    <a:pt x="843140" y="279965"/>
                  </a:lnTo>
                  <a:lnTo>
                    <a:pt x="792599" y="286108"/>
                  </a:lnTo>
                  <a:lnTo>
                    <a:pt x="743400" y="296149"/>
                  </a:lnTo>
                  <a:lnTo>
                    <a:pt x="695700" y="309925"/>
                  </a:lnTo>
                  <a:lnTo>
                    <a:pt x="649653" y="327274"/>
                  </a:lnTo>
                  <a:lnTo>
                    <a:pt x="605415" y="348035"/>
                  </a:lnTo>
                  <a:lnTo>
                    <a:pt x="563143" y="372044"/>
                  </a:lnTo>
                  <a:lnTo>
                    <a:pt x="522992" y="399141"/>
                  </a:lnTo>
                  <a:lnTo>
                    <a:pt x="484732" y="429517"/>
                  </a:lnTo>
                  <a:lnTo>
                    <a:pt x="448957" y="462725"/>
                  </a:lnTo>
                  <a:lnTo>
                    <a:pt x="415832" y="498599"/>
                  </a:lnTo>
                  <a:lnTo>
                    <a:pt x="385522" y="536978"/>
                  </a:lnTo>
                  <a:lnTo>
                    <a:pt x="358191" y="577695"/>
                  </a:lnTo>
                  <a:lnTo>
                    <a:pt x="334003" y="620588"/>
                  </a:lnTo>
                  <a:lnTo>
                    <a:pt x="313124" y="665493"/>
                  </a:lnTo>
                  <a:lnTo>
                    <a:pt x="295717" y="712245"/>
                  </a:lnTo>
                  <a:close/>
                </a:path>
              </a:pathLst>
            </a:custGeom>
            <a:solidFill>
              <a:srgbClr val="E344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/>
            <p:cNvSpPr/>
            <p:nvPr/>
          </p:nvSpPr>
          <p:spPr>
            <a:xfrm>
              <a:off x="5575744" y="7181151"/>
              <a:ext cx="469265" cy="949325"/>
            </a:xfrm>
            <a:custGeom>
              <a:avLst/>
              <a:gdLst/>
              <a:ahLst/>
              <a:cxnLst/>
              <a:rect l="l" t="t" r="r" b="b"/>
              <a:pathLst>
                <a:path w="469264" h="949325">
                  <a:moveTo>
                    <a:pt x="468884" y="275844"/>
                  </a:moveTo>
                  <a:lnTo>
                    <a:pt x="109474" y="0"/>
                  </a:lnTo>
                  <a:lnTo>
                    <a:pt x="88480" y="45478"/>
                  </a:lnTo>
                  <a:lnTo>
                    <a:pt x="69596" y="92113"/>
                  </a:lnTo>
                  <a:lnTo>
                    <a:pt x="52857" y="139814"/>
                  </a:lnTo>
                  <a:lnTo>
                    <a:pt x="38341" y="188531"/>
                  </a:lnTo>
                  <a:lnTo>
                    <a:pt x="26085" y="238226"/>
                  </a:lnTo>
                  <a:lnTo>
                    <a:pt x="16154" y="288810"/>
                  </a:lnTo>
                  <a:lnTo>
                    <a:pt x="8585" y="340245"/>
                  </a:lnTo>
                  <a:lnTo>
                    <a:pt x="3429" y="392468"/>
                  </a:lnTo>
                  <a:lnTo>
                    <a:pt x="0" y="467423"/>
                  </a:lnTo>
                  <a:lnTo>
                    <a:pt x="762" y="504215"/>
                  </a:lnTo>
                  <a:lnTo>
                    <a:pt x="3429" y="557098"/>
                  </a:lnTo>
                  <a:lnTo>
                    <a:pt x="8585" y="609269"/>
                  </a:lnTo>
                  <a:lnTo>
                    <a:pt x="16141" y="660654"/>
                  </a:lnTo>
                  <a:lnTo>
                    <a:pt x="26073" y="711200"/>
                  </a:lnTo>
                  <a:lnTo>
                    <a:pt x="38315" y="760844"/>
                  </a:lnTo>
                  <a:lnTo>
                    <a:pt x="52806" y="809523"/>
                  </a:lnTo>
                  <a:lnTo>
                    <a:pt x="69507" y="857186"/>
                  </a:lnTo>
                  <a:lnTo>
                    <a:pt x="88353" y="903770"/>
                  </a:lnTo>
                  <a:lnTo>
                    <a:pt x="109296" y="949210"/>
                  </a:lnTo>
                  <a:lnTo>
                    <a:pt x="468579" y="672871"/>
                  </a:lnTo>
                  <a:lnTo>
                    <a:pt x="456857" y="632244"/>
                  </a:lnTo>
                  <a:lnTo>
                    <a:pt x="447814" y="590524"/>
                  </a:lnTo>
                  <a:lnTo>
                    <a:pt x="441528" y="547801"/>
                  </a:lnTo>
                  <a:lnTo>
                    <a:pt x="438061" y="504215"/>
                  </a:lnTo>
                  <a:lnTo>
                    <a:pt x="436918" y="474776"/>
                  </a:lnTo>
                  <a:lnTo>
                    <a:pt x="438061" y="445401"/>
                  </a:lnTo>
                  <a:lnTo>
                    <a:pt x="441579" y="401561"/>
                  </a:lnTo>
                  <a:lnTo>
                    <a:pt x="447929" y="358622"/>
                  </a:lnTo>
                  <a:lnTo>
                    <a:pt x="457047" y="316687"/>
                  </a:lnTo>
                  <a:lnTo>
                    <a:pt x="468884" y="275844"/>
                  </a:lnTo>
                  <a:close/>
                </a:path>
              </a:pathLst>
            </a:custGeom>
            <a:solidFill>
              <a:srgbClr val="F6B9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/>
            <p:cNvSpPr/>
            <p:nvPr/>
          </p:nvSpPr>
          <p:spPr>
            <a:xfrm>
              <a:off x="5685220" y="7854873"/>
              <a:ext cx="1654810" cy="873125"/>
            </a:xfrm>
            <a:custGeom>
              <a:avLst/>
              <a:gdLst/>
              <a:ahLst/>
              <a:cxnLst/>
              <a:rect l="l" t="t" r="r" b="b"/>
              <a:pathLst>
                <a:path w="1654809" h="873125">
                  <a:moveTo>
                    <a:pt x="958559" y="872787"/>
                  </a:moveTo>
                  <a:lnTo>
                    <a:pt x="907757" y="871610"/>
                  </a:lnTo>
                  <a:lnTo>
                    <a:pt x="857587" y="868113"/>
                  </a:lnTo>
                  <a:lnTo>
                    <a:pt x="808102" y="862348"/>
                  </a:lnTo>
                  <a:lnTo>
                    <a:pt x="759352" y="854366"/>
                  </a:lnTo>
                  <a:lnTo>
                    <a:pt x="711388" y="844221"/>
                  </a:lnTo>
                  <a:lnTo>
                    <a:pt x="664260" y="831962"/>
                  </a:lnTo>
                  <a:lnTo>
                    <a:pt x="618020" y="817642"/>
                  </a:lnTo>
                  <a:lnTo>
                    <a:pt x="572719" y="801313"/>
                  </a:lnTo>
                  <a:lnTo>
                    <a:pt x="528407" y="783026"/>
                  </a:lnTo>
                  <a:lnTo>
                    <a:pt x="485135" y="762833"/>
                  </a:lnTo>
                  <a:lnTo>
                    <a:pt x="442954" y="740787"/>
                  </a:lnTo>
                  <a:lnTo>
                    <a:pt x="401915" y="716937"/>
                  </a:lnTo>
                  <a:lnTo>
                    <a:pt x="362069" y="691337"/>
                  </a:lnTo>
                  <a:lnTo>
                    <a:pt x="323467" y="664038"/>
                  </a:lnTo>
                  <a:lnTo>
                    <a:pt x="286159" y="635092"/>
                  </a:lnTo>
                  <a:lnTo>
                    <a:pt x="250197" y="604550"/>
                  </a:lnTo>
                  <a:lnTo>
                    <a:pt x="215631" y="572465"/>
                  </a:lnTo>
                  <a:lnTo>
                    <a:pt x="182513" y="538887"/>
                  </a:lnTo>
                  <a:lnTo>
                    <a:pt x="150892" y="503869"/>
                  </a:lnTo>
                  <a:lnTo>
                    <a:pt x="116262" y="461647"/>
                  </a:lnTo>
                  <a:lnTo>
                    <a:pt x="83766" y="417660"/>
                  </a:lnTo>
                  <a:lnTo>
                    <a:pt x="53496" y="371980"/>
                  </a:lnTo>
                  <a:lnTo>
                    <a:pt x="25543" y="324679"/>
                  </a:lnTo>
                  <a:lnTo>
                    <a:pt x="0" y="275826"/>
                  </a:lnTo>
                  <a:lnTo>
                    <a:pt x="359409" y="0"/>
                  </a:lnTo>
                  <a:lnTo>
                    <a:pt x="376818" y="46706"/>
                  </a:lnTo>
                  <a:lnTo>
                    <a:pt x="397703" y="91544"/>
                  </a:lnTo>
                  <a:lnTo>
                    <a:pt x="421897" y="134354"/>
                  </a:lnTo>
                  <a:lnTo>
                    <a:pt x="449234" y="174980"/>
                  </a:lnTo>
                  <a:lnTo>
                    <a:pt x="479547" y="213263"/>
                  </a:lnTo>
                  <a:lnTo>
                    <a:pt x="512671" y="249045"/>
                  </a:lnTo>
                  <a:lnTo>
                    <a:pt x="548439" y="282169"/>
                  </a:lnTo>
                  <a:lnTo>
                    <a:pt x="586684" y="312477"/>
                  </a:lnTo>
                  <a:lnTo>
                    <a:pt x="620619" y="335694"/>
                  </a:lnTo>
                  <a:lnTo>
                    <a:pt x="656083" y="356721"/>
                  </a:lnTo>
                  <a:lnTo>
                    <a:pt x="692993" y="375446"/>
                  </a:lnTo>
                  <a:lnTo>
                    <a:pt x="731267" y="391755"/>
                  </a:lnTo>
                  <a:lnTo>
                    <a:pt x="774259" y="406653"/>
                  </a:lnTo>
                  <a:lnTo>
                    <a:pt x="818583" y="418524"/>
                  </a:lnTo>
                  <a:lnTo>
                    <a:pt x="864140" y="427206"/>
                  </a:lnTo>
                  <a:lnTo>
                    <a:pt x="910832" y="432534"/>
                  </a:lnTo>
                  <a:lnTo>
                    <a:pt x="958559" y="434346"/>
                  </a:lnTo>
                  <a:lnTo>
                    <a:pt x="1016337" y="432355"/>
                  </a:lnTo>
                  <a:lnTo>
                    <a:pt x="1072011" y="426433"/>
                  </a:lnTo>
                  <a:lnTo>
                    <a:pt x="1125423" y="416660"/>
                  </a:lnTo>
                  <a:lnTo>
                    <a:pt x="1176414" y="403117"/>
                  </a:lnTo>
                  <a:lnTo>
                    <a:pt x="1224825" y="385883"/>
                  </a:lnTo>
                  <a:lnTo>
                    <a:pt x="1270497" y="365038"/>
                  </a:lnTo>
                  <a:lnTo>
                    <a:pt x="1313271" y="340662"/>
                  </a:lnTo>
                  <a:lnTo>
                    <a:pt x="1654443" y="605705"/>
                  </a:lnTo>
                  <a:lnTo>
                    <a:pt x="1614725" y="640768"/>
                  </a:lnTo>
                  <a:lnTo>
                    <a:pt x="1573313" y="673461"/>
                  </a:lnTo>
                  <a:lnTo>
                    <a:pt x="1530309" y="703763"/>
                  </a:lnTo>
                  <a:lnTo>
                    <a:pt x="1485813" y="731650"/>
                  </a:lnTo>
                  <a:lnTo>
                    <a:pt x="1439925" y="757100"/>
                  </a:lnTo>
                  <a:lnTo>
                    <a:pt x="1392748" y="780088"/>
                  </a:lnTo>
                  <a:lnTo>
                    <a:pt x="1344381" y="800594"/>
                  </a:lnTo>
                  <a:lnTo>
                    <a:pt x="1294925" y="818593"/>
                  </a:lnTo>
                  <a:lnTo>
                    <a:pt x="1244482" y="834062"/>
                  </a:lnTo>
                  <a:lnTo>
                    <a:pt x="1198195" y="845828"/>
                  </a:lnTo>
                  <a:lnTo>
                    <a:pt x="1151265" y="855491"/>
                  </a:lnTo>
                  <a:lnTo>
                    <a:pt x="1103763" y="863034"/>
                  </a:lnTo>
                  <a:lnTo>
                    <a:pt x="1055763" y="868441"/>
                  </a:lnTo>
                  <a:lnTo>
                    <a:pt x="1007338" y="871698"/>
                  </a:lnTo>
                  <a:lnTo>
                    <a:pt x="958559" y="872787"/>
                  </a:lnTo>
                  <a:close/>
                </a:path>
              </a:pathLst>
            </a:custGeom>
            <a:solidFill>
              <a:srgbClr val="58C8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/>
            <p:cNvSpPr/>
            <p:nvPr/>
          </p:nvSpPr>
          <p:spPr>
            <a:xfrm>
              <a:off x="5685220" y="8130699"/>
              <a:ext cx="1654810" cy="597535"/>
            </a:xfrm>
            <a:custGeom>
              <a:avLst/>
              <a:gdLst/>
              <a:ahLst/>
              <a:cxnLst/>
              <a:rect l="l" t="t" r="r" b="b"/>
              <a:pathLst>
                <a:path w="1654809" h="597534">
                  <a:moveTo>
                    <a:pt x="958559" y="596961"/>
                  </a:moveTo>
                  <a:lnTo>
                    <a:pt x="907757" y="595783"/>
                  </a:lnTo>
                  <a:lnTo>
                    <a:pt x="857587" y="592286"/>
                  </a:lnTo>
                  <a:lnTo>
                    <a:pt x="808102" y="586522"/>
                  </a:lnTo>
                  <a:lnTo>
                    <a:pt x="759352" y="578540"/>
                  </a:lnTo>
                  <a:lnTo>
                    <a:pt x="711388" y="568394"/>
                  </a:lnTo>
                  <a:lnTo>
                    <a:pt x="664260" y="556136"/>
                  </a:lnTo>
                  <a:lnTo>
                    <a:pt x="618020" y="541816"/>
                  </a:lnTo>
                  <a:lnTo>
                    <a:pt x="572719" y="525487"/>
                  </a:lnTo>
                  <a:lnTo>
                    <a:pt x="528407" y="507200"/>
                  </a:lnTo>
                  <a:lnTo>
                    <a:pt x="485135" y="487007"/>
                  </a:lnTo>
                  <a:lnTo>
                    <a:pt x="442954" y="464960"/>
                  </a:lnTo>
                  <a:lnTo>
                    <a:pt x="401915" y="441111"/>
                  </a:lnTo>
                  <a:lnTo>
                    <a:pt x="362069" y="415511"/>
                  </a:lnTo>
                  <a:lnTo>
                    <a:pt x="323467" y="388212"/>
                  </a:lnTo>
                  <a:lnTo>
                    <a:pt x="286159" y="359266"/>
                  </a:lnTo>
                  <a:lnTo>
                    <a:pt x="250197" y="328724"/>
                  </a:lnTo>
                  <a:lnTo>
                    <a:pt x="215631" y="296638"/>
                  </a:lnTo>
                  <a:lnTo>
                    <a:pt x="182513" y="263061"/>
                  </a:lnTo>
                  <a:lnTo>
                    <a:pt x="150892" y="228043"/>
                  </a:lnTo>
                  <a:lnTo>
                    <a:pt x="116262" y="185821"/>
                  </a:lnTo>
                  <a:lnTo>
                    <a:pt x="83766" y="141834"/>
                  </a:lnTo>
                  <a:lnTo>
                    <a:pt x="53496" y="96154"/>
                  </a:lnTo>
                  <a:lnTo>
                    <a:pt x="25543" y="48852"/>
                  </a:lnTo>
                  <a:lnTo>
                    <a:pt x="0" y="0"/>
                  </a:lnTo>
                  <a:lnTo>
                    <a:pt x="586667" y="36650"/>
                  </a:lnTo>
                  <a:lnTo>
                    <a:pt x="620602" y="59868"/>
                  </a:lnTo>
                  <a:lnTo>
                    <a:pt x="656065" y="80895"/>
                  </a:lnTo>
                  <a:lnTo>
                    <a:pt x="692976" y="99619"/>
                  </a:lnTo>
                  <a:lnTo>
                    <a:pt x="731249" y="115928"/>
                  </a:lnTo>
                  <a:lnTo>
                    <a:pt x="774242" y="130826"/>
                  </a:lnTo>
                  <a:lnTo>
                    <a:pt x="818566" y="142698"/>
                  </a:lnTo>
                  <a:lnTo>
                    <a:pt x="864123" y="151379"/>
                  </a:lnTo>
                  <a:lnTo>
                    <a:pt x="910815" y="156707"/>
                  </a:lnTo>
                  <a:lnTo>
                    <a:pt x="958542" y="158520"/>
                  </a:lnTo>
                  <a:lnTo>
                    <a:pt x="1016319" y="156528"/>
                  </a:lnTo>
                  <a:lnTo>
                    <a:pt x="1071994" y="150606"/>
                  </a:lnTo>
                  <a:lnTo>
                    <a:pt x="1125406" y="140834"/>
                  </a:lnTo>
                  <a:lnTo>
                    <a:pt x="1176397" y="127290"/>
                  </a:lnTo>
                  <a:lnTo>
                    <a:pt x="1224808" y="110057"/>
                  </a:lnTo>
                  <a:lnTo>
                    <a:pt x="1270480" y="89212"/>
                  </a:lnTo>
                  <a:lnTo>
                    <a:pt x="1313254" y="64836"/>
                  </a:lnTo>
                  <a:lnTo>
                    <a:pt x="1654443" y="329879"/>
                  </a:lnTo>
                  <a:lnTo>
                    <a:pt x="1614725" y="364941"/>
                  </a:lnTo>
                  <a:lnTo>
                    <a:pt x="1573313" y="397635"/>
                  </a:lnTo>
                  <a:lnTo>
                    <a:pt x="1530309" y="427937"/>
                  </a:lnTo>
                  <a:lnTo>
                    <a:pt x="1485813" y="455824"/>
                  </a:lnTo>
                  <a:lnTo>
                    <a:pt x="1439925" y="481273"/>
                  </a:lnTo>
                  <a:lnTo>
                    <a:pt x="1392748" y="504262"/>
                  </a:lnTo>
                  <a:lnTo>
                    <a:pt x="1344381" y="524768"/>
                  </a:lnTo>
                  <a:lnTo>
                    <a:pt x="1294925" y="542767"/>
                  </a:lnTo>
                  <a:lnTo>
                    <a:pt x="1244482" y="558236"/>
                  </a:lnTo>
                  <a:lnTo>
                    <a:pt x="1198195" y="570002"/>
                  </a:lnTo>
                  <a:lnTo>
                    <a:pt x="1151265" y="579665"/>
                  </a:lnTo>
                  <a:lnTo>
                    <a:pt x="1103763" y="587208"/>
                  </a:lnTo>
                  <a:lnTo>
                    <a:pt x="1055763" y="592615"/>
                  </a:lnTo>
                  <a:lnTo>
                    <a:pt x="1007338" y="595872"/>
                  </a:lnTo>
                  <a:lnTo>
                    <a:pt x="958559" y="596961"/>
                  </a:lnTo>
                  <a:close/>
                </a:path>
              </a:pathLst>
            </a:custGeom>
            <a:solidFill>
              <a:srgbClr val="40A5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/>
            <p:cNvSpPr/>
            <p:nvPr/>
          </p:nvSpPr>
          <p:spPr>
            <a:xfrm>
              <a:off x="6643780" y="7461045"/>
              <a:ext cx="1019810" cy="1000125"/>
            </a:xfrm>
            <a:custGeom>
              <a:avLst/>
              <a:gdLst/>
              <a:ahLst/>
              <a:cxnLst/>
              <a:rect l="l" t="t" r="r" b="b"/>
              <a:pathLst>
                <a:path w="1019809" h="1000125">
                  <a:moveTo>
                    <a:pt x="695901" y="999516"/>
                  </a:moveTo>
                  <a:lnTo>
                    <a:pt x="354711" y="734473"/>
                  </a:lnTo>
                  <a:lnTo>
                    <a:pt x="394935" y="706205"/>
                  </a:lnTo>
                  <a:lnTo>
                    <a:pt x="431827" y="674448"/>
                  </a:lnTo>
                  <a:lnTo>
                    <a:pt x="465203" y="639263"/>
                  </a:lnTo>
                  <a:lnTo>
                    <a:pt x="494877" y="600713"/>
                  </a:lnTo>
                  <a:lnTo>
                    <a:pt x="520666" y="558859"/>
                  </a:lnTo>
                  <a:lnTo>
                    <a:pt x="542384" y="513765"/>
                  </a:lnTo>
                  <a:lnTo>
                    <a:pt x="559846" y="465493"/>
                  </a:lnTo>
                  <a:lnTo>
                    <a:pt x="572868" y="414105"/>
                  </a:lnTo>
                  <a:lnTo>
                    <a:pt x="0" y="414105"/>
                  </a:lnTo>
                  <a:lnTo>
                    <a:pt x="0" y="0"/>
                  </a:lnTo>
                  <a:lnTo>
                    <a:pt x="995242" y="0"/>
                  </a:lnTo>
                  <a:lnTo>
                    <a:pt x="1005185" y="48273"/>
                  </a:lnTo>
                  <a:lnTo>
                    <a:pt x="1012845" y="97451"/>
                  </a:lnTo>
                  <a:lnTo>
                    <a:pt x="1017770" y="146622"/>
                  </a:lnTo>
                  <a:lnTo>
                    <a:pt x="1019512" y="194876"/>
                  </a:lnTo>
                  <a:lnTo>
                    <a:pt x="1018469" y="249020"/>
                  </a:lnTo>
                  <a:lnTo>
                    <a:pt x="1015373" y="301882"/>
                  </a:lnTo>
                  <a:lnTo>
                    <a:pt x="1010278" y="353452"/>
                  </a:lnTo>
                  <a:lnTo>
                    <a:pt x="1003237" y="403724"/>
                  </a:lnTo>
                  <a:lnTo>
                    <a:pt x="994304" y="452687"/>
                  </a:lnTo>
                  <a:lnTo>
                    <a:pt x="983531" y="500336"/>
                  </a:lnTo>
                  <a:lnTo>
                    <a:pt x="970971" y="546661"/>
                  </a:lnTo>
                  <a:lnTo>
                    <a:pt x="956679" y="591654"/>
                  </a:lnTo>
                  <a:lnTo>
                    <a:pt x="940706" y="635308"/>
                  </a:lnTo>
                  <a:lnTo>
                    <a:pt x="923107" y="677615"/>
                  </a:lnTo>
                  <a:lnTo>
                    <a:pt x="901135" y="724246"/>
                  </a:lnTo>
                  <a:lnTo>
                    <a:pt x="877186" y="769093"/>
                  </a:lnTo>
                  <a:lnTo>
                    <a:pt x="851330" y="812134"/>
                  </a:lnTo>
                  <a:lnTo>
                    <a:pt x="823637" y="853349"/>
                  </a:lnTo>
                  <a:lnTo>
                    <a:pt x="794177" y="892715"/>
                  </a:lnTo>
                  <a:lnTo>
                    <a:pt x="763021" y="930212"/>
                  </a:lnTo>
                  <a:lnTo>
                    <a:pt x="730239" y="965820"/>
                  </a:lnTo>
                  <a:lnTo>
                    <a:pt x="695901" y="999516"/>
                  </a:lnTo>
                  <a:close/>
                </a:path>
              </a:pathLst>
            </a:custGeom>
            <a:solidFill>
              <a:srgbClr val="0097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/>
            <p:cNvSpPr/>
            <p:nvPr/>
          </p:nvSpPr>
          <p:spPr>
            <a:xfrm>
              <a:off x="6643776" y="7461046"/>
              <a:ext cx="1019810" cy="1000125"/>
            </a:xfrm>
            <a:custGeom>
              <a:avLst/>
              <a:gdLst/>
              <a:ahLst/>
              <a:cxnLst/>
              <a:rect l="l" t="t" r="r" b="b"/>
              <a:pathLst>
                <a:path w="1019809" h="1000125">
                  <a:moveTo>
                    <a:pt x="572871" y="414121"/>
                  </a:moveTo>
                  <a:lnTo>
                    <a:pt x="0" y="165506"/>
                  </a:lnTo>
                  <a:lnTo>
                    <a:pt x="0" y="414121"/>
                  </a:lnTo>
                  <a:lnTo>
                    <a:pt x="572871" y="414121"/>
                  </a:lnTo>
                  <a:close/>
                </a:path>
                <a:path w="1019809" h="1000125">
                  <a:moveTo>
                    <a:pt x="1019505" y="194881"/>
                  </a:moveTo>
                  <a:lnTo>
                    <a:pt x="1017765" y="146621"/>
                  </a:lnTo>
                  <a:lnTo>
                    <a:pt x="1012837" y="97459"/>
                  </a:lnTo>
                  <a:lnTo>
                    <a:pt x="1005179" y="48272"/>
                  </a:lnTo>
                  <a:lnTo>
                    <a:pt x="995235" y="0"/>
                  </a:lnTo>
                  <a:lnTo>
                    <a:pt x="931214" y="0"/>
                  </a:lnTo>
                  <a:lnTo>
                    <a:pt x="695896" y="999528"/>
                  </a:lnTo>
                  <a:lnTo>
                    <a:pt x="730237" y="965822"/>
                  </a:lnTo>
                  <a:lnTo>
                    <a:pt x="763016" y="930224"/>
                  </a:lnTo>
                  <a:lnTo>
                    <a:pt x="794169" y="892721"/>
                  </a:lnTo>
                  <a:lnTo>
                    <a:pt x="823633" y="853351"/>
                  </a:lnTo>
                  <a:lnTo>
                    <a:pt x="851331" y="812139"/>
                  </a:lnTo>
                  <a:lnTo>
                    <a:pt x="877189" y="769099"/>
                  </a:lnTo>
                  <a:lnTo>
                    <a:pt x="901128" y="724255"/>
                  </a:lnTo>
                  <a:lnTo>
                    <a:pt x="923099" y="677621"/>
                  </a:lnTo>
                  <a:lnTo>
                    <a:pt x="940701" y="635317"/>
                  </a:lnTo>
                  <a:lnTo>
                    <a:pt x="956678" y="591654"/>
                  </a:lnTo>
                  <a:lnTo>
                    <a:pt x="970965" y="546671"/>
                  </a:lnTo>
                  <a:lnTo>
                    <a:pt x="983526" y="500341"/>
                  </a:lnTo>
                  <a:lnTo>
                    <a:pt x="994295" y="452691"/>
                  </a:lnTo>
                  <a:lnTo>
                    <a:pt x="1003236" y="403733"/>
                  </a:lnTo>
                  <a:lnTo>
                    <a:pt x="1010272" y="353453"/>
                  </a:lnTo>
                  <a:lnTo>
                    <a:pt x="1015365" y="301891"/>
                  </a:lnTo>
                  <a:lnTo>
                    <a:pt x="1018463" y="249021"/>
                  </a:lnTo>
                  <a:lnTo>
                    <a:pt x="1019505" y="194881"/>
                  </a:lnTo>
                  <a:close/>
                </a:path>
              </a:pathLst>
            </a:custGeom>
            <a:solidFill>
              <a:srgbClr val="4086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/>
            <p:cNvSpPr/>
            <p:nvPr/>
          </p:nvSpPr>
          <p:spPr>
            <a:xfrm>
              <a:off x="5575657" y="6584199"/>
              <a:ext cx="2087880" cy="2143760"/>
            </a:xfrm>
            <a:custGeom>
              <a:avLst/>
              <a:gdLst/>
              <a:ahLst/>
              <a:cxnLst/>
              <a:rect l="l" t="t" r="r" b="b"/>
              <a:pathLst>
                <a:path w="2087879" h="2143759">
                  <a:moveTo>
                    <a:pt x="438132" y="1101161"/>
                  </a:moveTo>
                  <a:lnTo>
                    <a:pt x="437763" y="1093810"/>
                  </a:lnTo>
                  <a:lnTo>
                    <a:pt x="437391" y="1086474"/>
                  </a:lnTo>
                  <a:lnTo>
                    <a:pt x="437104" y="1079121"/>
                  </a:lnTo>
                  <a:lnTo>
                    <a:pt x="436988" y="1071722"/>
                  </a:lnTo>
                  <a:lnTo>
                    <a:pt x="437104" y="1064340"/>
                  </a:lnTo>
                  <a:lnTo>
                    <a:pt x="437391" y="1056997"/>
                  </a:lnTo>
                  <a:lnTo>
                    <a:pt x="437763" y="1049675"/>
                  </a:lnTo>
                  <a:lnTo>
                    <a:pt x="438132" y="1042352"/>
                  </a:lnTo>
                  <a:lnTo>
                    <a:pt x="441656" y="998509"/>
                  </a:lnTo>
                  <a:lnTo>
                    <a:pt x="448005" y="955570"/>
                  </a:lnTo>
                  <a:lnTo>
                    <a:pt x="457123" y="913631"/>
                  </a:lnTo>
                  <a:lnTo>
                    <a:pt x="468956" y="872787"/>
                  </a:lnTo>
                  <a:lnTo>
                    <a:pt x="486362" y="826034"/>
                  </a:lnTo>
                  <a:lnTo>
                    <a:pt x="507242" y="781130"/>
                  </a:lnTo>
                  <a:lnTo>
                    <a:pt x="531429" y="738237"/>
                  </a:lnTo>
                  <a:lnTo>
                    <a:pt x="558761" y="697519"/>
                  </a:lnTo>
                  <a:lnTo>
                    <a:pt x="589071" y="659141"/>
                  </a:lnTo>
                  <a:lnTo>
                    <a:pt x="622196" y="623266"/>
                  </a:lnTo>
                  <a:lnTo>
                    <a:pt x="657971" y="590059"/>
                  </a:lnTo>
                  <a:lnTo>
                    <a:pt x="696231" y="559682"/>
                  </a:lnTo>
                  <a:lnTo>
                    <a:pt x="736382" y="532586"/>
                  </a:lnTo>
                  <a:lnTo>
                    <a:pt x="778654" y="508576"/>
                  </a:lnTo>
                  <a:lnTo>
                    <a:pt x="822891" y="487816"/>
                  </a:lnTo>
                  <a:lnTo>
                    <a:pt x="868938" y="470466"/>
                  </a:lnTo>
                  <a:lnTo>
                    <a:pt x="916639" y="456690"/>
                  </a:lnTo>
                  <a:lnTo>
                    <a:pt x="965838" y="446650"/>
                  </a:lnTo>
                  <a:lnTo>
                    <a:pt x="1016378" y="440506"/>
                  </a:lnTo>
                  <a:lnTo>
                    <a:pt x="1068105" y="438423"/>
                  </a:lnTo>
                  <a:lnTo>
                    <a:pt x="1117715" y="440381"/>
                  </a:lnTo>
                  <a:lnTo>
                    <a:pt x="1166124" y="446149"/>
                  </a:lnTo>
                  <a:lnTo>
                    <a:pt x="1213213" y="455566"/>
                  </a:lnTo>
                  <a:lnTo>
                    <a:pt x="1258863" y="468472"/>
                  </a:lnTo>
                  <a:lnTo>
                    <a:pt x="1302954" y="484705"/>
                  </a:lnTo>
                  <a:lnTo>
                    <a:pt x="1345366" y="504104"/>
                  </a:lnTo>
                  <a:lnTo>
                    <a:pt x="1385980" y="526510"/>
                  </a:lnTo>
                  <a:lnTo>
                    <a:pt x="1424677" y="551762"/>
                  </a:lnTo>
                  <a:lnTo>
                    <a:pt x="1461338" y="579698"/>
                  </a:lnTo>
                  <a:lnTo>
                    <a:pt x="1772068" y="267917"/>
                  </a:lnTo>
                  <a:lnTo>
                    <a:pt x="1733491" y="235650"/>
                  </a:lnTo>
                  <a:lnTo>
                    <a:pt x="1693534" y="205141"/>
                  </a:lnTo>
                  <a:lnTo>
                    <a:pt x="1652239" y="176459"/>
                  </a:lnTo>
                  <a:lnTo>
                    <a:pt x="1609649" y="149673"/>
                  </a:lnTo>
                  <a:lnTo>
                    <a:pt x="1565809" y="124852"/>
                  </a:lnTo>
                  <a:lnTo>
                    <a:pt x="1520762" y="102066"/>
                  </a:lnTo>
                  <a:lnTo>
                    <a:pt x="1474550" y="81384"/>
                  </a:lnTo>
                  <a:lnTo>
                    <a:pt x="1427216" y="62876"/>
                  </a:lnTo>
                  <a:lnTo>
                    <a:pt x="1378805" y="46611"/>
                  </a:lnTo>
                  <a:lnTo>
                    <a:pt x="1329359" y="32657"/>
                  </a:lnTo>
                  <a:lnTo>
                    <a:pt x="1278922" y="21085"/>
                  </a:lnTo>
                  <a:lnTo>
                    <a:pt x="1227536" y="11964"/>
                  </a:lnTo>
                  <a:lnTo>
                    <a:pt x="1175246" y="5363"/>
                  </a:lnTo>
                  <a:lnTo>
                    <a:pt x="1122093" y="1352"/>
                  </a:lnTo>
                  <a:lnTo>
                    <a:pt x="1068122" y="0"/>
                  </a:lnTo>
                  <a:lnTo>
                    <a:pt x="1017337" y="1176"/>
                  </a:lnTo>
                  <a:lnTo>
                    <a:pt x="967185" y="4670"/>
                  </a:lnTo>
                  <a:lnTo>
                    <a:pt x="917718" y="10430"/>
                  </a:lnTo>
                  <a:lnTo>
                    <a:pt x="868986" y="18404"/>
                  </a:lnTo>
                  <a:lnTo>
                    <a:pt x="821040" y="28541"/>
                  </a:lnTo>
                  <a:lnTo>
                    <a:pt x="773931" y="40789"/>
                  </a:lnTo>
                  <a:lnTo>
                    <a:pt x="727709" y="55097"/>
                  </a:lnTo>
                  <a:lnTo>
                    <a:pt x="682425" y="71412"/>
                  </a:lnTo>
                  <a:lnTo>
                    <a:pt x="638129" y="89684"/>
                  </a:lnTo>
                  <a:lnTo>
                    <a:pt x="594873" y="109859"/>
                  </a:lnTo>
                  <a:lnTo>
                    <a:pt x="552707" y="131887"/>
                  </a:lnTo>
                  <a:lnTo>
                    <a:pt x="511681" y="155716"/>
                  </a:lnTo>
                  <a:lnTo>
                    <a:pt x="471847" y="181295"/>
                  </a:lnTo>
                  <a:lnTo>
                    <a:pt x="433255" y="208571"/>
                  </a:lnTo>
                  <a:lnTo>
                    <a:pt x="395955" y="237492"/>
                  </a:lnTo>
                  <a:lnTo>
                    <a:pt x="359999" y="268008"/>
                  </a:lnTo>
                  <a:lnTo>
                    <a:pt x="325437" y="300066"/>
                  </a:lnTo>
                  <a:lnTo>
                    <a:pt x="292320" y="333616"/>
                  </a:lnTo>
                  <a:lnTo>
                    <a:pt x="260698" y="368604"/>
                  </a:lnTo>
                  <a:lnTo>
                    <a:pt x="225999" y="410879"/>
                  </a:lnTo>
                  <a:lnTo>
                    <a:pt x="193444" y="454920"/>
                  </a:lnTo>
                  <a:lnTo>
                    <a:pt x="163125" y="500660"/>
                  </a:lnTo>
                  <a:lnTo>
                    <a:pt x="135133" y="548030"/>
                  </a:lnTo>
                  <a:lnTo>
                    <a:pt x="109563" y="596961"/>
                  </a:lnTo>
                  <a:lnTo>
                    <a:pt x="88570" y="642446"/>
                  </a:lnTo>
                  <a:lnTo>
                    <a:pt x="69683" y="689071"/>
                  </a:lnTo>
                  <a:lnTo>
                    <a:pt x="52955" y="736774"/>
                  </a:lnTo>
                  <a:lnTo>
                    <a:pt x="38437" y="785499"/>
                  </a:lnTo>
                  <a:lnTo>
                    <a:pt x="26182" y="835185"/>
                  </a:lnTo>
                  <a:lnTo>
                    <a:pt x="16244" y="885774"/>
                  </a:lnTo>
                  <a:lnTo>
                    <a:pt x="8674" y="937207"/>
                  </a:lnTo>
                  <a:lnTo>
                    <a:pt x="3525" y="989425"/>
                  </a:lnTo>
                  <a:lnTo>
                    <a:pt x="849" y="1042369"/>
                  </a:lnTo>
                  <a:lnTo>
                    <a:pt x="592" y="1049704"/>
                  </a:lnTo>
                  <a:lnTo>
                    <a:pt x="314" y="1057032"/>
                  </a:lnTo>
                  <a:lnTo>
                    <a:pt x="91" y="1064367"/>
                  </a:lnTo>
                  <a:lnTo>
                    <a:pt x="0" y="1071722"/>
                  </a:lnTo>
                  <a:lnTo>
                    <a:pt x="91" y="1079099"/>
                  </a:lnTo>
                  <a:lnTo>
                    <a:pt x="314" y="1086454"/>
                  </a:lnTo>
                  <a:lnTo>
                    <a:pt x="592" y="1093803"/>
                  </a:lnTo>
                  <a:lnTo>
                    <a:pt x="849" y="1101161"/>
                  </a:lnTo>
                  <a:lnTo>
                    <a:pt x="3524" y="1154045"/>
                  </a:lnTo>
                  <a:lnTo>
                    <a:pt x="8672" y="1206211"/>
                  </a:lnTo>
                  <a:lnTo>
                    <a:pt x="16238" y="1257597"/>
                  </a:lnTo>
                  <a:lnTo>
                    <a:pt x="26167" y="1308143"/>
                  </a:lnTo>
                  <a:lnTo>
                    <a:pt x="38407" y="1357789"/>
                  </a:lnTo>
                  <a:lnTo>
                    <a:pt x="52903" y="1406473"/>
                  </a:lnTo>
                  <a:lnTo>
                    <a:pt x="69602" y="1454135"/>
                  </a:lnTo>
                  <a:lnTo>
                    <a:pt x="88448" y="1500715"/>
                  </a:lnTo>
                  <a:lnTo>
                    <a:pt x="109390" y="1546151"/>
                  </a:lnTo>
                  <a:lnTo>
                    <a:pt x="468678" y="1269820"/>
                  </a:lnTo>
                  <a:lnTo>
                    <a:pt x="456940" y="1229191"/>
                  </a:lnTo>
                  <a:lnTo>
                    <a:pt x="447899" y="1187463"/>
                  </a:lnTo>
                  <a:lnTo>
                    <a:pt x="441610" y="1144750"/>
                  </a:lnTo>
                  <a:lnTo>
                    <a:pt x="438132" y="1101161"/>
                  </a:lnTo>
                  <a:close/>
                </a:path>
                <a:path w="2087879" h="2143759">
                  <a:moveTo>
                    <a:pt x="2063365" y="876846"/>
                  </a:moveTo>
                  <a:lnTo>
                    <a:pt x="1999343" y="876846"/>
                  </a:lnTo>
                  <a:lnTo>
                    <a:pt x="1068123" y="876846"/>
                  </a:lnTo>
                  <a:lnTo>
                    <a:pt x="1068123" y="1042334"/>
                  </a:lnTo>
                  <a:lnTo>
                    <a:pt x="1068123" y="1101144"/>
                  </a:lnTo>
                  <a:lnTo>
                    <a:pt x="1068123" y="1290951"/>
                  </a:lnTo>
                  <a:lnTo>
                    <a:pt x="1640991" y="1290951"/>
                  </a:lnTo>
                  <a:lnTo>
                    <a:pt x="1627969" y="1342339"/>
                  </a:lnTo>
                  <a:lnTo>
                    <a:pt x="1610507" y="1390612"/>
                  </a:lnTo>
                  <a:lnTo>
                    <a:pt x="1588789" y="1435705"/>
                  </a:lnTo>
                  <a:lnTo>
                    <a:pt x="1563000" y="1477559"/>
                  </a:lnTo>
                  <a:lnTo>
                    <a:pt x="1533326" y="1516109"/>
                  </a:lnTo>
                  <a:lnTo>
                    <a:pt x="1499950" y="1551294"/>
                  </a:lnTo>
                  <a:lnTo>
                    <a:pt x="1463058" y="1583051"/>
                  </a:lnTo>
                  <a:lnTo>
                    <a:pt x="1422835" y="1611319"/>
                  </a:lnTo>
                  <a:lnTo>
                    <a:pt x="1380061" y="1635695"/>
                  </a:lnTo>
                  <a:lnTo>
                    <a:pt x="1334389" y="1656540"/>
                  </a:lnTo>
                  <a:lnTo>
                    <a:pt x="1285978" y="1673774"/>
                  </a:lnTo>
                  <a:lnTo>
                    <a:pt x="1234987" y="1687317"/>
                  </a:lnTo>
                  <a:lnTo>
                    <a:pt x="1181575" y="1697089"/>
                  </a:lnTo>
                  <a:lnTo>
                    <a:pt x="1125900" y="1703011"/>
                  </a:lnTo>
                  <a:lnTo>
                    <a:pt x="1068123" y="1705003"/>
                  </a:lnTo>
                  <a:lnTo>
                    <a:pt x="1020396" y="1703191"/>
                  </a:lnTo>
                  <a:lnTo>
                    <a:pt x="973704" y="1697862"/>
                  </a:lnTo>
                  <a:lnTo>
                    <a:pt x="928147" y="1689181"/>
                  </a:lnTo>
                  <a:lnTo>
                    <a:pt x="883822" y="1677310"/>
                  </a:lnTo>
                  <a:lnTo>
                    <a:pt x="840830" y="1662412"/>
                  </a:lnTo>
                  <a:lnTo>
                    <a:pt x="802557" y="1646103"/>
                  </a:lnTo>
                  <a:lnTo>
                    <a:pt x="765646" y="1627378"/>
                  </a:lnTo>
                  <a:lnTo>
                    <a:pt x="730183" y="1606351"/>
                  </a:lnTo>
                  <a:lnTo>
                    <a:pt x="696248" y="1583134"/>
                  </a:lnTo>
                  <a:lnTo>
                    <a:pt x="658003" y="1552826"/>
                  </a:lnTo>
                  <a:lnTo>
                    <a:pt x="622235" y="1519702"/>
                  </a:lnTo>
                  <a:lnTo>
                    <a:pt x="589111" y="1483920"/>
                  </a:lnTo>
                  <a:lnTo>
                    <a:pt x="558798" y="1445637"/>
                  </a:lnTo>
                  <a:lnTo>
                    <a:pt x="531461" y="1405011"/>
                  </a:lnTo>
                  <a:lnTo>
                    <a:pt x="507267" y="1362201"/>
                  </a:lnTo>
                  <a:lnTo>
                    <a:pt x="486382" y="1317363"/>
                  </a:lnTo>
                  <a:lnTo>
                    <a:pt x="468973" y="1270656"/>
                  </a:lnTo>
                  <a:lnTo>
                    <a:pt x="109563" y="1546500"/>
                  </a:lnTo>
                  <a:lnTo>
                    <a:pt x="135107" y="1595353"/>
                  </a:lnTo>
                  <a:lnTo>
                    <a:pt x="163059" y="1642655"/>
                  </a:lnTo>
                  <a:lnTo>
                    <a:pt x="193329" y="1688334"/>
                  </a:lnTo>
                  <a:lnTo>
                    <a:pt x="225825" y="1732321"/>
                  </a:lnTo>
                  <a:lnTo>
                    <a:pt x="260456" y="1774543"/>
                  </a:lnTo>
                  <a:lnTo>
                    <a:pt x="292076" y="1809561"/>
                  </a:lnTo>
                  <a:lnTo>
                    <a:pt x="325195" y="1843139"/>
                  </a:lnTo>
                  <a:lnTo>
                    <a:pt x="359761" y="1875224"/>
                  </a:lnTo>
                  <a:lnTo>
                    <a:pt x="395723" y="1905766"/>
                  </a:lnTo>
                  <a:lnTo>
                    <a:pt x="433031" y="1934712"/>
                  </a:lnTo>
                  <a:lnTo>
                    <a:pt x="471633" y="1962011"/>
                  </a:lnTo>
                  <a:lnTo>
                    <a:pt x="511479" y="1987611"/>
                  </a:lnTo>
                  <a:lnTo>
                    <a:pt x="552518" y="2011461"/>
                  </a:lnTo>
                  <a:lnTo>
                    <a:pt x="594699" y="2033508"/>
                  </a:lnTo>
                  <a:lnTo>
                    <a:pt x="637971" y="2053700"/>
                  </a:lnTo>
                  <a:lnTo>
                    <a:pt x="682283" y="2071987"/>
                  </a:lnTo>
                  <a:lnTo>
                    <a:pt x="727584" y="2088316"/>
                  </a:lnTo>
                  <a:lnTo>
                    <a:pt x="773824" y="2102636"/>
                  </a:lnTo>
                  <a:lnTo>
                    <a:pt x="820952" y="2114895"/>
                  </a:lnTo>
                  <a:lnTo>
                    <a:pt x="868916" y="2125041"/>
                  </a:lnTo>
                  <a:lnTo>
                    <a:pt x="917666" y="2133022"/>
                  </a:lnTo>
                  <a:lnTo>
                    <a:pt x="967151" y="2138787"/>
                  </a:lnTo>
                  <a:lnTo>
                    <a:pt x="1017320" y="2142284"/>
                  </a:lnTo>
                  <a:lnTo>
                    <a:pt x="1068123" y="2143461"/>
                  </a:lnTo>
                  <a:lnTo>
                    <a:pt x="1116901" y="2142372"/>
                  </a:lnTo>
                  <a:lnTo>
                    <a:pt x="1165327" y="2139116"/>
                  </a:lnTo>
                  <a:lnTo>
                    <a:pt x="1213327" y="2133708"/>
                  </a:lnTo>
                  <a:lnTo>
                    <a:pt x="1260828" y="2126165"/>
                  </a:lnTo>
                  <a:lnTo>
                    <a:pt x="1307759" y="2116502"/>
                  </a:lnTo>
                  <a:lnTo>
                    <a:pt x="1354045" y="2104736"/>
                  </a:lnTo>
                  <a:lnTo>
                    <a:pt x="1404489" y="2089267"/>
                  </a:lnTo>
                  <a:lnTo>
                    <a:pt x="1453945" y="2071268"/>
                  </a:lnTo>
                  <a:lnTo>
                    <a:pt x="1502312" y="2050763"/>
                  </a:lnTo>
                  <a:lnTo>
                    <a:pt x="1549489" y="2027774"/>
                  </a:lnTo>
                  <a:lnTo>
                    <a:pt x="1595376" y="2002324"/>
                  </a:lnTo>
                  <a:lnTo>
                    <a:pt x="1639872" y="1974437"/>
                  </a:lnTo>
                  <a:lnTo>
                    <a:pt x="1682877" y="1944135"/>
                  </a:lnTo>
                  <a:lnTo>
                    <a:pt x="1724288" y="1911442"/>
                  </a:lnTo>
                  <a:lnTo>
                    <a:pt x="1764007" y="1876379"/>
                  </a:lnTo>
                  <a:lnTo>
                    <a:pt x="1798345" y="1842683"/>
                  </a:lnTo>
                  <a:lnTo>
                    <a:pt x="1831127" y="1807075"/>
                  </a:lnTo>
                  <a:lnTo>
                    <a:pt x="1862283" y="1769578"/>
                  </a:lnTo>
                  <a:lnTo>
                    <a:pt x="1891743" y="1730211"/>
                  </a:lnTo>
                  <a:lnTo>
                    <a:pt x="1919436" y="1688997"/>
                  </a:lnTo>
                  <a:lnTo>
                    <a:pt x="1945292" y="1645956"/>
                  </a:lnTo>
                  <a:lnTo>
                    <a:pt x="1969241" y="1601109"/>
                  </a:lnTo>
                  <a:lnTo>
                    <a:pt x="1991213" y="1554478"/>
                  </a:lnTo>
                  <a:lnTo>
                    <a:pt x="2008812" y="1512171"/>
                  </a:lnTo>
                  <a:lnTo>
                    <a:pt x="2024785" y="1468517"/>
                  </a:lnTo>
                  <a:lnTo>
                    <a:pt x="2039077" y="1423524"/>
                  </a:lnTo>
                  <a:lnTo>
                    <a:pt x="2051637" y="1377199"/>
                  </a:lnTo>
                  <a:lnTo>
                    <a:pt x="2062409" y="1329550"/>
                  </a:lnTo>
                  <a:lnTo>
                    <a:pt x="2071343" y="1280587"/>
                  </a:lnTo>
                  <a:lnTo>
                    <a:pt x="2078384" y="1230315"/>
                  </a:lnTo>
                  <a:lnTo>
                    <a:pt x="2083478" y="1178745"/>
                  </a:lnTo>
                  <a:lnTo>
                    <a:pt x="2086574" y="1125883"/>
                  </a:lnTo>
                  <a:lnTo>
                    <a:pt x="2087618" y="1071739"/>
                  </a:lnTo>
                  <a:lnTo>
                    <a:pt x="2085886" y="1023475"/>
                  </a:lnTo>
                  <a:lnTo>
                    <a:pt x="2080966" y="974299"/>
                  </a:lnTo>
                  <a:lnTo>
                    <a:pt x="2073308" y="925119"/>
                  </a:lnTo>
                  <a:lnTo>
                    <a:pt x="2063365" y="876845"/>
                  </a:lnTo>
                  <a:close/>
                </a:path>
                <a:path w="2087879" h="2143759">
                  <a:moveTo>
                    <a:pt x="468973" y="872787"/>
                  </a:moveTo>
                  <a:lnTo>
                    <a:pt x="109563" y="596943"/>
                  </a:lnTo>
                </a:path>
                <a:path w="2087879" h="2143759">
                  <a:moveTo>
                    <a:pt x="1422834" y="1611337"/>
                  </a:moveTo>
                  <a:lnTo>
                    <a:pt x="1764024" y="1876362"/>
                  </a:lnTo>
                </a:path>
                <a:path w="2087879" h="2143759">
                  <a:moveTo>
                    <a:pt x="1198143" y="1290968"/>
                  </a:moveTo>
                  <a:lnTo>
                    <a:pt x="1771011" y="1290968"/>
                  </a:lnTo>
                </a:path>
                <a:path w="2087879" h="2143759">
                  <a:moveTo>
                    <a:pt x="375636" y="2143444"/>
                  </a:moveTo>
                  <a:lnTo>
                    <a:pt x="488754" y="2143444"/>
                  </a:lnTo>
                </a:path>
                <a:path w="2087879" h="2143759">
                  <a:moveTo>
                    <a:pt x="711278" y="2143444"/>
                  </a:moveTo>
                  <a:lnTo>
                    <a:pt x="1037559" y="2143444"/>
                  </a:lnTo>
                </a:path>
              </a:pathLst>
            </a:custGeom>
            <a:ln w="52133">
              <a:solidFill>
                <a:srgbClr val="33363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/>
            <p:cNvSpPr/>
            <p:nvPr/>
          </p:nvSpPr>
          <p:spPr>
            <a:xfrm>
              <a:off x="6166208" y="872764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10557" y="-26129"/>
                  </a:moveTo>
                  <a:lnTo>
                    <a:pt x="10557" y="26129"/>
                  </a:lnTo>
                </a:path>
              </a:pathLst>
            </a:custGeom>
            <a:ln w="21115">
              <a:solidFill>
                <a:srgbClr val="33363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225" name="Picture 9" descr="Как транскрибировать запись Google Meet — это очень просто с  автоматизированной транскрипцией | Sonix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685" y="2273629"/>
            <a:ext cx="2552296" cy="72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889" y="1225969"/>
            <a:ext cx="3603999" cy="1647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487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i="1" u="sng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Господарська діяльність</a:t>
            </a:r>
            <a:endParaRPr lang="uk-UA" sz="4800" b="1" i="1" u="sng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>
                <a:solidFill>
                  <a:schemeClr val="tx2"/>
                </a:solidFill>
              </a:rPr>
              <a:t>З</a:t>
            </a:r>
            <a:r>
              <a:rPr lang="uk-UA" dirty="0" smtClean="0">
                <a:solidFill>
                  <a:schemeClr val="tx2"/>
                </a:solidFill>
              </a:rPr>
              <a:t>а </a:t>
            </a:r>
            <a:r>
              <a:rPr lang="uk-UA" dirty="0">
                <a:solidFill>
                  <a:schemeClr val="tx2"/>
                </a:solidFill>
              </a:rPr>
              <a:t>рахунок бюджетних </a:t>
            </a:r>
            <a:r>
              <a:rPr lang="uk-UA" dirty="0" smtClean="0">
                <a:solidFill>
                  <a:schemeClr val="tx2"/>
                </a:solidFill>
              </a:rPr>
              <a:t>коштів заклад отримав:</a:t>
            </a:r>
          </a:p>
          <a:p>
            <a:pPr lvl="0"/>
            <a:r>
              <a:rPr lang="uk-UA" sz="3200" dirty="0" err="1" smtClean="0"/>
              <a:t>біотуалет</a:t>
            </a:r>
            <a:r>
              <a:rPr lang="uk-UA" sz="3200" dirty="0" smtClean="0"/>
              <a:t> для сховища;</a:t>
            </a:r>
            <a:endParaRPr lang="ru-RU" sz="3200" dirty="0" smtClean="0"/>
          </a:p>
          <a:p>
            <a:pPr lvl="0"/>
            <a:r>
              <a:rPr lang="uk-UA" sz="3200" dirty="0" smtClean="0"/>
              <a:t>вентилятори для сховища (2 шт.);</a:t>
            </a:r>
            <a:endParaRPr lang="ru-RU" sz="3200" dirty="0" smtClean="0"/>
          </a:p>
          <a:p>
            <a:pPr lvl="0"/>
            <a:r>
              <a:rPr lang="uk-UA" sz="3200" dirty="0" smtClean="0"/>
              <a:t>металеві листи для оббивки дверей у сховищі (2 шт.);</a:t>
            </a:r>
            <a:endParaRPr lang="ru-RU" sz="3200" dirty="0" smtClean="0"/>
          </a:p>
          <a:p>
            <a:pPr lvl="0"/>
            <a:r>
              <a:rPr lang="uk-UA" sz="3200" dirty="0" smtClean="0"/>
              <a:t>акумуляторні лампочки для сховища (2 шт</a:t>
            </a:r>
            <a:r>
              <a:rPr lang="uk-UA" sz="3200" dirty="0" smtClean="0"/>
              <a:t>.)</a:t>
            </a:r>
          </a:p>
          <a:p>
            <a:pPr lvl="0"/>
            <a:r>
              <a:rPr lang="uk-UA" sz="3200" dirty="0"/>
              <a:t>к</a:t>
            </a:r>
            <a:r>
              <a:rPr lang="uk-UA" sz="3200" dirty="0" smtClean="0"/>
              <a:t>рани для радіаторів у підвальному приміщенні (2 шт.)</a:t>
            </a:r>
          </a:p>
          <a:p>
            <a:pPr lvl="0"/>
            <a:endParaRPr lang="uk-UA" dirty="0" smtClean="0"/>
          </a:p>
          <a:p>
            <a:pPr lvl="0"/>
            <a:endParaRPr lang="ru-RU" dirty="0" smtClean="0"/>
          </a:p>
          <a:p>
            <a:pPr marL="0" indent="0">
              <a:buNone/>
            </a:pPr>
            <a:endParaRPr lang="uk-UA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uk-UA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59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65960" y="907665"/>
            <a:ext cx="10403815" cy="729826"/>
          </a:xfrm>
        </p:spPr>
        <p:txBody>
          <a:bodyPr>
            <a:noAutofit/>
          </a:bodyPr>
          <a:lstStyle/>
          <a:p>
            <a:r>
              <a:rPr lang="uk-UA" sz="40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Спонсорська допомога батьків</a:t>
            </a:r>
            <a:endParaRPr lang="uk-UA" sz="4000" b="1" i="1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36415" y="1994681"/>
            <a:ext cx="9937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uk-UA" sz="3600" dirty="0" smtClean="0"/>
              <a:t> поповнення </a:t>
            </a:r>
            <a:r>
              <a:rPr lang="uk-UA" sz="3600" dirty="0" err="1" smtClean="0"/>
              <a:t>інтернету</a:t>
            </a:r>
            <a:r>
              <a:rPr lang="uk-UA" sz="3600" dirty="0" smtClean="0"/>
              <a:t> – щомісячно;</a:t>
            </a:r>
            <a:endParaRPr lang="ru-RU" sz="3600" dirty="0" smtClean="0"/>
          </a:p>
          <a:p>
            <a:pPr lvl="0">
              <a:buFont typeface="Arial" pitchFamily="34" charset="0"/>
              <a:buChar char="•"/>
            </a:pPr>
            <a:r>
              <a:rPr lang="uk-UA" sz="3600" dirty="0" smtClean="0"/>
              <a:t> придбання бензину та запчастин до </a:t>
            </a:r>
            <a:r>
              <a:rPr lang="uk-UA" sz="3600" dirty="0" err="1" smtClean="0"/>
              <a:t>бензокоси</a:t>
            </a:r>
            <a:r>
              <a:rPr lang="uk-UA" sz="3600" dirty="0" smtClean="0"/>
              <a:t>;</a:t>
            </a:r>
            <a:endParaRPr lang="ru-RU" sz="3600" dirty="0" smtClean="0"/>
          </a:p>
          <a:p>
            <a:pPr lvl="0">
              <a:buFont typeface="Arial" pitchFamily="34" charset="0"/>
              <a:buChar char="•"/>
            </a:pPr>
            <a:r>
              <a:rPr lang="uk-UA" sz="3600" dirty="0" smtClean="0"/>
              <a:t> матеріали на конкурсні роботи;</a:t>
            </a:r>
            <a:endParaRPr lang="ru-RU" sz="3600" dirty="0" smtClean="0"/>
          </a:p>
          <a:p>
            <a:pPr lvl="0">
              <a:buFont typeface="Arial" pitchFamily="34" charset="0"/>
              <a:buChar char="•"/>
            </a:pPr>
            <a:r>
              <a:rPr lang="uk-UA" sz="3600" dirty="0" smtClean="0"/>
              <a:t> закупівля гігієнічних засобів та матеріалів;</a:t>
            </a:r>
            <a:endParaRPr lang="ru-RU" sz="3600" dirty="0" smtClean="0"/>
          </a:p>
          <a:p>
            <a:pPr lvl="0">
              <a:buFont typeface="Arial" pitchFamily="34" charset="0"/>
              <a:buChar char="•"/>
            </a:pPr>
            <a:r>
              <a:rPr lang="uk-UA" sz="3600" dirty="0" smtClean="0"/>
              <a:t> миючі засоби на кухню;</a:t>
            </a:r>
            <a:endParaRPr lang="ru-RU" sz="3600" dirty="0" smtClean="0"/>
          </a:p>
          <a:p>
            <a:pPr lvl="0">
              <a:buFont typeface="Arial" pitchFamily="34" charset="0"/>
              <a:buChar char="•"/>
            </a:pPr>
            <a:r>
              <a:rPr lang="uk-UA" sz="3600" dirty="0" smtClean="0"/>
              <a:t> косметичні ремонти в класних кімнатах</a:t>
            </a:r>
            <a:r>
              <a:rPr lang="uk-UA" sz="3600" dirty="0" smtClean="0"/>
              <a:t>;</a:t>
            </a:r>
          </a:p>
          <a:p>
            <a:pPr lvl="0">
              <a:buFont typeface="Arial" pitchFamily="34" charset="0"/>
              <a:buChar char="•"/>
            </a:pPr>
            <a:r>
              <a:rPr lang="uk-UA" sz="3600" dirty="0" smtClean="0"/>
              <a:t> закупівля тюлі у 2 класи;</a:t>
            </a:r>
          </a:p>
          <a:p>
            <a:pPr lvl="0">
              <a:buFont typeface="Arial" pitchFamily="34" charset="0"/>
              <a:buChar char="•"/>
            </a:pPr>
            <a:r>
              <a:rPr lang="uk-UA" sz="3600" dirty="0"/>
              <a:t> </a:t>
            </a:r>
            <a:r>
              <a:rPr lang="uk-UA" sz="3600" dirty="0" smtClean="0"/>
              <a:t>філіжанки для чаю на кухню (10 штук).</a:t>
            </a:r>
            <a:endParaRPr lang="ru-RU" sz="3600" dirty="0" smtClean="0"/>
          </a:p>
          <a:p>
            <a:pPr>
              <a:buClr>
                <a:schemeClr val="bg2">
                  <a:lumMod val="50000"/>
                </a:schemeClr>
              </a:buClr>
            </a:pPr>
            <a:endParaRPr lang="uk-UA" sz="3200" dirty="0">
              <a:solidFill>
                <a:schemeClr val="tx2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396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731" y="923111"/>
            <a:ext cx="8965660" cy="879202"/>
          </a:xfrm>
        </p:spPr>
        <p:txBody>
          <a:bodyPr>
            <a:noAutofit/>
          </a:bodyPr>
          <a:lstStyle/>
          <a:p>
            <a:pPr algn="ctr"/>
            <a:r>
              <a:rPr lang="uk-UA" sz="4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Благодійна </a:t>
            </a:r>
            <a:r>
              <a:rPr lang="uk-UA" sz="4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 від ПСП «</a:t>
            </a:r>
            <a:r>
              <a:rPr lang="uk-UA" sz="4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Кривець»</a:t>
            </a:r>
            <a:endParaRPr lang="uk-UA" sz="4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655731" y="2780499"/>
            <a:ext cx="9757748" cy="3000396"/>
          </a:xfrm>
        </p:spPr>
        <p:txBody>
          <a:bodyPr>
            <a:noAutofit/>
          </a:bodyPr>
          <a:lstStyle/>
          <a:p>
            <a:pPr lvl="0"/>
            <a:r>
              <a:rPr lang="uk-UA" sz="2800" dirty="0" err="1" smtClean="0"/>
              <a:t>металопрофіль</a:t>
            </a:r>
            <a:r>
              <a:rPr lang="uk-UA" sz="2800" dirty="0" smtClean="0"/>
              <a:t> </a:t>
            </a:r>
            <a:r>
              <a:rPr lang="uk-UA" sz="2800" dirty="0" smtClean="0"/>
              <a:t> </a:t>
            </a:r>
            <a:r>
              <a:rPr lang="uk-UA" sz="2800" dirty="0" smtClean="0"/>
              <a:t>для ремонту покрівлі Закладу;</a:t>
            </a:r>
            <a:endParaRPr lang="ru-RU" sz="2800" dirty="0" smtClean="0"/>
          </a:p>
          <a:p>
            <a:pPr lvl="0"/>
            <a:r>
              <a:rPr lang="uk-UA" sz="2800" dirty="0" smtClean="0"/>
              <a:t>водопостачання закладу;</a:t>
            </a:r>
            <a:endParaRPr lang="ru-RU" sz="2800" dirty="0" smtClean="0"/>
          </a:p>
          <a:p>
            <a:pPr lvl="0"/>
            <a:r>
              <a:rPr lang="uk-UA" sz="2800" dirty="0" smtClean="0"/>
              <a:t>обкошування території закладу;</a:t>
            </a:r>
            <a:endParaRPr lang="ru-RU" sz="2800" dirty="0" smtClean="0"/>
          </a:p>
          <a:p>
            <a:pPr lvl="0"/>
            <a:r>
              <a:rPr lang="uk-UA" sz="2800" dirty="0" smtClean="0"/>
              <a:t>періодичне вивезення сміття;</a:t>
            </a:r>
            <a:endParaRPr lang="ru-RU" sz="2800" dirty="0" smtClean="0"/>
          </a:p>
          <a:p>
            <a:pPr lvl="0"/>
            <a:r>
              <a:rPr lang="uk-UA" sz="2800" dirty="0" smtClean="0"/>
              <a:t>новорічні подарунки для здобувачів освіти закладу.</a:t>
            </a:r>
            <a:endParaRPr lang="ru-RU" sz="2800" dirty="0" smtClean="0"/>
          </a:p>
          <a:p>
            <a:endParaRPr lang="uk-UA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8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304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507" y="494483"/>
            <a:ext cx="11309048" cy="1260211"/>
          </a:xfrm>
          <a:noFill/>
        </p:spPr>
        <p:txBody>
          <a:bodyPr>
            <a:noAutofit/>
          </a:bodyPr>
          <a:lstStyle/>
          <a:p>
            <a:pPr algn="ctr"/>
            <a:r>
              <a:rPr lang="uk-UA" sz="3600" b="1" i="1" dirty="0" smtClean="0">
                <a:solidFill>
                  <a:schemeClr val="accent1">
                    <a:lumMod val="75000"/>
                  </a:schemeClr>
                </a:solidFill>
              </a:rPr>
              <a:t>Адміністрацією  </a:t>
            </a:r>
            <a:r>
              <a:rPr lang="uk-UA" sz="3600" b="1" i="1" dirty="0">
                <a:solidFill>
                  <a:schemeClr val="accent1">
                    <a:lumMod val="75000"/>
                  </a:schemeClr>
                </a:solidFill>
              </a:rPr>
              <a:t>приділяється  достатньо  уваги  естетичному  вигляду  закладу освіти. </a:t>
            </a:r>
            <a:endParaRPr lang="uk-UA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0391" y="1851805"/>
            <a:ext cx="10155408" cy="499008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Виконуються 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капітальні  та  косметичні  </a:t>
            </a: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ремонти закладу. </a:t>
            </a:r>
          </a:p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Обрізка дерев уражених омелою.</a:t>
            </a:r>
            <a:endParaRPr lang="uk-UA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Подвір'я школи завжди прибране, доглянуте. </a:t>
            </a:r>
          </a:p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Силами  </a:t>
            </a: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педагогів,техпрацівників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та учнів приміщення та територія  </a:t>
            </a:r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школи підтримується 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на  належному  санітарно-гігієнічному  рівні.</a:t>
            </a:r>
          </a:p>
          <a:p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899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879" y="3852639"/>
            <a:ext cx="2143125" cy="2143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9341"/>
            <a:ext cx="2735383" cy="321284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60889" y="455201"/>
            <a:ext cx="10952798" cy="1260211"/>
          </a:xfrm>
          <a:prstGeom prst="rect">
            <a:avLst/>
          </a:prstGeom>
        </p:spPr>
        <p:txBody>
          <a:bodyPr vert="horz" lIns="112746" tIns="56373" rIns="112746" bIns="56373" rtlCol="0" anchor="ctr">
            <a:normAutofit/>
          </a:bodyPr>
          <a:lstStyle>
            <a:lvl1pPr algn="ctr" defTabSz="1127455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smtClean="0">
                <a:solidFill>
                  <a:schemeClr val="accent1">
                    <a:lumMod val="75000"/>
                  </a:schemeClr>
                </a:solidFill>
              </a:rPr>
              <a:t>Дякую за увагу!</a:t>
            </a:r>
            <a:endParaRPr lang="uk-UA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760889" y="1916695"/>
            <a:ext cx="10952798" cy="4990084"/>
          </a:xfrm>
          <a:prstGeom prst="rect">
            <a:avLst/>
          </a:prstGeom>
        </p:spPr>
        <p:txBody>
          <a:bodyPr vert="horz" lIns="112746" tIns="56373" rIns="112746" bIns="56373" rtlCol="0">
            <a:normAutofit/>
          </a:bodyPr>
          <a:lstStyle>
            <a:lvl1pPr marL="422796" indent="-422796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6057" indent="-352330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09319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73047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6774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00502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4229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27957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91685" indent="-281864" algn="l" defTabSz="11274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Бажаю вам міцного здоров’я, щастя, благополуччя.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Сподіваюсь, що новий навчальний рік розпочнеться під мирним небом. </a:t>
            </a:r>
            <a:endParaRPr lang="uk-UA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18316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aebb726562c8ca1163faa8bc2aa3fe398332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2085</TotalTime>
  <Words>927</Words>
  <Application>Microsoft Office PowerPoint</Application>
  <PresentationFormat>Произвольный</PresentationFormat>
  <Paragraphs>191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Arial</vt:lpstr>
      <vt:lpstr>Arial Black</vt:lpstr>
      <vt:lpstr>Calibri</vt:lpstr>
      <vt:lpstr>Corbel</vt:lpstr>
      <vt:lpstr>Gill Sans MT</vt:lpstr>
      <vt:lpstr>Times New Roman</vt:lpstr>
      <vt:lpstr>Verdana</vt:lpstr>
      <vt:lpstr>Wingdings</vt:lpstr>
      <vt:lpstr>Wingdings 2</vt:lpstr>
      <vt:lpstr>Солнцестояние</vt:lpstr>
      <vt:lpstr>ЗВІТ ДИРЕКТОРА</vt:lpstr>
      <vt:lpstr>Презентация PowerPoint</vt:lpstr>
      <vt:lpstr>НАВЧАЛЬНИЙ ПРОЦЕС</vt:lpstr>
      <vt:lpstr>Шкільна мережа</vt:lpstr>
      <vt:lpstr>Мережа учнів початкової школи</vt:lpstr>
      <vt:lpstr>Мережа учнів базової школи</vt:lpstr>
      <vt:lpstr>ІНКЛЮЗИВНЕ НАВЧАННЯ</vt:lpstr>
      <vt:lpstr>Освітній рівень та якісний склад вчителів закладу</vt:lpstr>
      <vt:lpstr>У 2022/2023 навчальному році</vt:lpstr>
      <vt:lpstr>На кінець 2022/2023 н.р. якісний склад педагогічного колективу становить:</vt:lpstr>
      <vt:lpstr>Моніторинг навчальних досягнень учнів </vt:lpstr>
      <vt:lpstr>Моніторинг навчальних досягнень 5- 9 класів</vt:lpstr>
      <vt:lpstr>Участь у ІІ етапі Всеукраїнських учнівських олімпіад</vt:lpstr>
      <vt:lpstr>Презентация PowerPoint</vt:lpstr>
      <vt:lpstr>         Виховна робота</vt:lpstr>
      <vt:lpstr>Напрямки виховання</vt:lpstr>
      <vt:lpstr>Командні регіональні конкурси та змагання </vt:lpstr>
      <vt:lpstr>Участь у територіальних творчих конкурсах учнів</vt:lpstr>
      <vt:lpstr>Забезпечення організації харчування</vt:lpstr>
      <vt:lpstr>Соціально-психологічна служба </vt:lpstr>
      <vt:lpstr>Презентация PowerPoint</vt:lpstr>
      <vt:lpstr>Господарська діяльність</vt:lpstr>
      <vt:lpstr>Спонсорська допомога батьків</vt:lpstr>
      <vt:lpstr>Благодійна допомога від ПСП «Кривець»</vt:lpstr>
      <vt:lpstr>Адміністрацією  приділяється  достатньо  уваги  естетичному  вигляду  закладу освіти. </vt:lpstr>
      <vt:lpstr>Презентация PowerPoint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Желто-синие завихрения</dc:title>
  <dc:creator>obstinate</dc:creator>
  <dc:description>Шаблон презентации с сайта http://presentation-creation.ru/</dc:description>
  <cp:lastModifiedBy>Валентина Гаркавлюк</cp:lastModifiedBy>
  <cp:revision>163</cp:revision>
  <dcterms:created xsi:type="dcterms:W3CDTF">2017-10-03T08:49:35Z</dcterms:created>
  <dcterms:modified xsi:type="dcterms:W3CDTF">2023-06-20T12:03:33Z</dcterms:modified>
</cp:coreProperties>
</file>